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1632" y="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ae9190633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7ae9190633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ae9190633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7ae9190633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ae9190633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ae9190633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7ae9190633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7ae9190633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ae9190633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7ae9190633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ae91906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ae91906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ae9190633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7ae9190633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ae9190633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7ae9190633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7ae9190633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7ae9190633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ae9190633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ae9190633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7ae9190633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7ae9190633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7ae9190633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7ae9190633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7ae9190633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7ae9190633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apa_style/apa_formatting_and_style_guide/index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apa_style/apa_formatting_and_style_guide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64900" y="1753305"/>
            <a:ext cx="7242600" cy="127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“TITLE”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Names of Group Members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Name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264950" y="569049"/>
            <a:ext cx="7242600" cy="83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14" name="Google Shape;114;p22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8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264950" y="461401"/>
            <a:ext cx="7242600" cy="15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References</a:t>
            </a:r>
            <a:endParaRPr b="1"/>
          </a:p>
        </p:txBody>
      </p:sp>
      <p:sp>
        <p:nvSpPr>
          <p:cNvPr id="120" name="Google Shape;120;p23"/>
          <p:cNvSpPr txBox="1">
            <a:spLocks noGrp="1"/>
          </p:cNvSpPr>
          <p:nvPr>
            <p:ph type="body" idx="1"/>
          </p:nvPr>
        </p:nvSpPr>
        <p:spPr>
          <a:xfrm>
            <a:off x="264950" y="1892275"/>
            <a:ext cx="7242600" cy="704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When you cite, do so in APA FORMAT. Click </a:t>
            </a:r>
            <a:r>
              <a:rPr lang="en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 </a:t>
            </a:r>
            <a:r>
              <a:rPr lang="en">
                <a:solidFill>
                  <a:schemeClr val="dk1"/>
                </a:solidFill>
              </a:rPr>
              <a:t>for more information on how to cite correctly.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1" name="Google Shape;121;p23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11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8" name="Google Shape;128;p24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12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>
            <a:off x="264950" y="553676"/>
            <a:ext cx="7242600" cy="143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Appendix</a:t>
            </a:r>
            <a:endParaRPr b="1"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35" name="Google Shape;135;p25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13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42" name="Google Shape;142;p26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14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64950" y="538301"/>
            <a:ext cx="7242600" cy="145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Table of Contents</a:t>
            </a:r>
            <a:endParaRPr b="1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The Trinity in Scripture…………………………………………………....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The Trinity according to Saints and Church Fathers…………………...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The Trinity according to Papal Teachings……………………………….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The Trinity according to the Church Documents……………………….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References…………………………………………………………………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Appendix (if you choose to do one).....................................................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264950" y="599826"/>
            <a:ext cx="7242600" cy="139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1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/>
              <a:t>The Trinity in Scripture</a:t>
            </a:r>
            <a:endParaRPr b="1" i="1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264950" y="2253725"/>
            <a:ext cx="7242600" cy="69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This is where you will write in paragraph format the information you would like to share. </a:t>
            </a:r>
            <a:endParaRPr sz="15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 u="sng">
                <a:solidFill>
                  <a:schemeClr val="dk1"/>
                </a:solidFill>
              </a:rPr>
              <a:t>Make sure to include in this chapter, either directly cited or paraphrased:</a:t>
            </a:r>
            <a:endParaRPr sz="1500" u="sng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Intro: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introducing the chapter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Details: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Should be between 2-5 paragraphs of content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Bible verse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CCC reference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Conclusion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to wrap it up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Reflection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Can be added onto conclusion, but no more than a paragraph answering these questions: </a:t>
            </a:r>
            <a:r>
              <a:rPr lang="en" sz="1500" i="1">
                <a:solidFill>
                  <a:schemeClr val="dk1"/>
                </a:solidFill>
                <a:highlight>
                  <a:srgbClr val="FFFFFF"/>
                </a:highlight>
              </a:rPr>
              <a:t>What new insights about the Trinity have you gained? How might these insights shape how you live your faith?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When you cite, do so in APA FORMAT. Click </a:t>
            </a:r>
            <a:r>
              <a:rPr lang="en" sz="15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 </a:t>
            </a:r>
            <a:r>
              <a:rPr lang="en" sz="1500">
                <a:solidFill>
                  <a:schemeClr val="dk1"/>
                </a:solidFill>
              </a:rPr>
              <a:t>for more information on how to cite correctly.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 i="1" u="sng">
                <a:solidFill>
                  <a:schemeClr val="dk1"/>
                </a:solidFill>
              </a:rPr>
              <a:t>Example: </a:t>
            </a:r>
            <a:r>
              <a:rPr lang="en" sz="1500" i="1">
                <a:solidFill>
                  <a:schemeClr val="dk1"/>
                </a:solidFill>
              </a:rPr>
              <a:t>….for the Church (Mahan, 2024). </a:t>
            </a:r>
            <a:endParaRPr sz="1500" i="1">
              <a:solidFill>
                <a:schemeClr val="dk1"/>
              </a:solidFill>
            </a:endParaRPr>
          </a:p>
          <a:p>
            <a:pPr marL="1371600" lvl="2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Using the CCC:</a:t>
            </a:r>
            <a:endParaRPr sz="1500">
              <a:solidFill>
                <a:schemeClr val="dk1"/>
              </a:solidFill>
            </a:endParaRPr>
          </a:p>
          <a:p>
            <a:pPr marL="1371600" lvl="2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1st citation in-text is (Catechism of the Catholic Church [CCC], 1997, para 1213)</a:t>
            </a:r>
            <a:endParaRPr sz="1500">
              <a:solidFill>
                <a:schemeClr val="dk1"/>
              </a:solidFill>
            </a:endParaRPr>
          </a:p>
          <a:p>
            <a:pPr marL="1371600" lvl="2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en" sz="1500">
                <a:solidFill>
                  <a:schemeClr val="dk1"/>
                </a:solidFill>
              </a:rPr>
              <a:t>2nd citation in-text is (CCC, 1997, para. 1216)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264950" y="569049"/>
            <a:ext cx="7242600" cy="83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2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264950" y="599825"/>
            <a:ext cx="7242600" cy="139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2 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66" b="1" i="1"/>
              <a:t>The Trinity according to Saints and Church Fathers</a:t>
            </a:r>
            <a:endParaRPr sz="2466" b="1" i="1"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Intro: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introducing the chapter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Details: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Should be between 2-5 paragraphs of content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Bible verse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CCC reference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Conclusion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to wrap it up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Reflection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Can be added onto conclusion, but no more than a paragraph answering these questions: </a:t>
            </a:r>
            <a:r>
              <a:rPr lang="en" sz="1500" i="1">
                <a:solidFill>
                  <a:schemeClr val="dk1"/>
                </a:solidFill>
                <a:highlight>
                  <a:srgbClr val="FFFFFF"/>
                </a:highlight>
              </a:rPr>
              <a:t>What new insights about the Trinity have you gained? How might these insights shape how you live your faith?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 </a:t>
            </a:r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3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264950" y="553674"/>
            <a:ext cx="7242600" cy="83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88" name="Google Shape;88;p18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4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264950" y="615201"/>
            <a:ext cx="7242600" cy="137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3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/>
              <a:t>The Trinity according to Papal Teachings</a:t>
            </a:r>
            <a:endParaRPr b="1" i="1"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Intro: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introducing the chapter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Details: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Should be between 2-5 paragraphs of content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Bible verse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CCC reference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Conclusion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to wrap it up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Reflection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Can be added onto conclusion, but no more than a paragraph answering these questions: </a:t>
            </a:r>
            <a:r>
              <a:rPr lang="en" sz="1500" i="1">
                <a:solidFill>
                  <a:schemeClr val="dk1"/>
                </a:solidFill>
                <a:highlight>
                  <a:srgbClr val="FFFFFF"/>
                </a:highlight>
              </a:rPr>
              <a:t>What new insights about the Trinity have you gained? How might these insights shape how you live your faith?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 </a:t>
            </a:r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5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264950" y="584424"/>
            <a:ext cx="7242600" cy="835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6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264950" y="507526"/>
            <a:ext cx="7242600" cy="148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4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/>
              <a:t>The Trinity according to Church Documents</a:t>
            </a:r>
            <a:endParaRPr b="1" i="1"/>
          </a:p>
        </p:txBody>
      </p:sp>
      <p:sp>
        <p:nvSpPr>
          <p:cNvPr id="107" name="Google Shape;107;p2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Intro: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introducing the chapter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Details: 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Should be between 2-5 paragraphs of content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Bible verse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At least </a:t>
            </a: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ONE 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CCC reference to support your statements.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Conclusion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About a paragraph of content to wrap it up </a:t>
            </a:r>
            <a:endParaRPr sz="15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 b="1">
                <a:solidFill>
                  <a:schemeClr val="dk1"/>
                </a:solidFill>
                <a:highlight>
                  <a:srgbClr val="FFFFFF"/>
                </a:highlight>
              </a:rPr>
              <a:t>Topic Reflection </a:t>
            </a:r>
            <a:endParaRPr sz="1500" b="1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13716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Can be added onto conclusion, but no more than a paragraph answering these questions: </a:t>
            </a:r>
            <a:r>
              <a:rPr lang="en" sz="1500" i="1">
                <a:solidFill>
                  <a:schemeClr val="dk1"/>
                </a:solidFill>
                <a:highlight>
                  <a:srgbClr val="FFFFFF"/>
                </a:highlight>
              </a:rPr>
              <a:t>What new insights about the Trinity have you gained? How might these insights shape how you live your faith?</a:t>
            </a:r>
            <a:r>
              <a:rPr lang="en" sz="1500">
                <a:solidFill>
                  <a:schemeClr val="dk1"/>
                </a:solidFill>
                <a:highlight>
                  <a:srgbClr val="FFFFFF"/>
                </a:highlight>
              </a:rPr>
              <a:t> </a:t>
            </a:r>
            <a:endParaRPr/>
          </a:p>
        </p:txBody>
      </p:sp>
      <p:sp>
        <p:nvSpPr>
          <p:cNvPr id="108" name="Google Shape;108;p21"/>
          <p:cNvSpPr txBox="1"/>
          <p:nvPr/>
        </p:nvSpPr>
        <p:spPr>
          <a:xfrm>
            <a:off x="3501750" y="9198275"/>
            <a:ext cx="768900" cy="5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7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579</Words>
  <Application>Microsoft Office PowerPoint</Application>
  <PresentationFormat>Custom</PresentationFormat>
  <Paragraphs>87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Simple Light</vt:lpstr>
      <vt:lpstr>“TITLE”</vt:lpstr>
      <vt:lpstr>Table of Contents</vt:lpstr>
      <vt:lpstr>1  The Trinity in Scripture</vt:lpstr>
      <vt:lpstr>PowerPoint Presentation</vt:lpstr>
      <vt:lpstr>2   The Trinity according to Saints and Church Fathers</vt:lpstr>
      <vt:lpstr>PowerPoint Presentation</vt:lpstr>
      <vt:lpstr>3  The Trinity according to Papal Teachings</vt:lpstr>
      <vt:lpstr>PowerPoint Presentation</vt:lpstr>
      <vt:lpstr>4  The Trinity according to Church Documents</vt:lpstr>
      <vt:lpstr>PowerPoint Presentation</vt:lpstr>
      <vt:lpstr>References</vt:lpstr>
      <vt:lpstr>PowerPoint Presentation</vt:lpstr>
      <vt:lpstr>Appendix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“TITLE”</dc:title>
  <dc:creator>Cparker</dc:creator>
  <cp:lastModifiedBy>Cparker</cp:lastModifiedBy>
  <cp:revision>1</cp:revision>
  <dcterms:modified xsi:type="dcterms:W3CDTF">2026-06-22T15:50:49Z</dcterms:modified>
</cp:coreProperties>
</file>