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3" r:id="rId6"/>
    <p:sldId id="275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8"/>
    <a:srgbClr val="6C7064"/>
    <a:srgbClr val="76886C"/>
    <a:srgbClr val="1E447E"/>
    <a:srgbClr val="0C1D58"/>
    <a:srgbClr val="E15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60B50-33CC-9940-BAF7-F4AA435633FC}" v="1545" dt="2020-04-13T17:02:00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/>
    <p:restoredTop sz="82948"/>
  </p:normalViewPr>
  <p:slideViewPr>
    <p:cSldViewPr snapToGrid="0" snapToObjects="1">
      <p:cViewPr>
        <p:scale>
          <a:sx n="80" d="100"/>
          <a:sy n="80" d="100"/>
        </p:scale>
        <p:origin x="336" y="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5"/>
    </p:cViewPr>
  </p:sorterViewPr>
  <p:notesViewPr>
    <p:cSldViewPr snapToGrid="0" snapToObjects="1">
      <p:cViewPr>
        <p:scale>
          <a:sx n="200" d="100"/>
          <a:sy n="200" d="100"/>
        </p:scale>
        <p:origin x="1440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58F83-7167-8F4B-89F4-69598330A29F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AF4E32-5E02-6946-A5A4-E9914ED38859}">
      <dgm:prSet phldrT="[Text]"/>
      <dgm:spPr/>
      <dgm:t>
        <a:bodyPr/>
        <a:lstStyle/>
        <a:p>
          <a:r>
            <a:rPr lang="en-US" dirty="0"/>
            <a:t>God’s Creation</a:t>
          </a:r>
        </a:p>
      </dgm:t>
    </dgm:pt>
    <dgm:pt modelId="{17ED1060-1953-D04B-8574-CEE38EE33494}" type="parTrans" cxnId="{EF23006B-5A0E-D44D-93A7-CD5D4B174FDE}">
      <dgm:prSet/>
      <dgm:spPr/>
      <dgm:t>
        <a:bodyPr/>
        <a:lstStyle/>
        <a:p>
          <a:endParaRPr lang="en-US"/>
        </a:p>
      </dgm:t>
    </dgm:pt>
    <dgm:pt modelId="{5CB8929A-A169-8743-A76F-3F0CDC2DBCD2}" type="sibTrans" cxnId="{EF23006B-5A0E-D44D-93A7-CD5D4B174FDE}">
      <dgm:prSet/>
      <dgm:spPr/>
      <dgm:t>
        <a:bodyPr/>
        <a:lstStyle/>
        <a:p>
          <a:endParaRPr lang="en-US"/>
        </a:p>
      </dgm:t>
    </dgm:pt>
    <dgm:pt modelId="{59A1624F-ACAB-A444-B71A-D1A4D16CE189}">
      <dgm:prSet phldrT="[Text]"/>
      <dgm:spPr/>
      <dgm:t>
        <a:bodyPr/>
        <a:lstStyle/>
        <a:p>
          <a:r>
            <a:rPr lang="en-US" dirty="0"/>
            <a:t>Natural Laws</a:t>
          </a:r>
        </a:p>
      </dgm:t>
    </dgm:pt>
    <dgm:pt modelId="{4FCABBAA-9263-1741-AE17-95594DFB9973}" type="parTrans" cxnId="{0FEAE656-583A-334D-93B6-8C5572D9E911}">
      <dgm:prSet/>
      <dgm:spPr/>
      <dgm:t>
        <a:bodyPr/>
        <a:lstStyle/>
        <a:p>
          <a:endParaRPr lang="en-US"/>
        </a:p>
      </dgm:t>
    </dgm:pt>
    <dgm:pt modelId="{C86B71EA-F82B-B547-BA12-592476527CF8}" type="sibTrans" cxnId="{0FEAE656-583A-334D-93B6-8C5572D9E911}">
      <dgm:prSet/>
      <dgm:spPr/>
      <dgm:t>
        <a:bodyPr/>
        <a:lstStyle/>
        <a:p>
          <a:endParaRPr lang="en-US"/>
        </a:p>
      </dgm:t>
    </dgm:pt>
    <dgm:pt modelId="{12E1611D-21F7-764F-85AA-FA313A9A0F5E}">
      <dgm:prSet phldrT="[Text]"/>
      <dgm:spPr/>
      <dgm:t>
        <a:bodyPr/>
        <a:lstStyle/>
        <a:p>
          <a:r>
            <a:rPr lang="en-US" dirty="0"/>
            <a:t>The Future</a:t>
          </a:r>
        </a:p>
      </dgm:t>
    </dgm:pt>
    <dgm:pt modelId="{B06947BF-C358-0745-BDF3-007BE7CE06F0}" type="parTrans" cxnId="{75B5FD3D-1995-1B4E-B223-BFA8C17F692B}">
      <dgm:prSet/>
      <dgm:spPr/>
      <dgm:t>
        <a:bodyPr/>
        <a:lstStyle/>
        <a:p>
          <a:endParaRPr lang="en-US"/>
        </a:p>
      </dgm:t>
    </dgm:pt>
    <dgm:pt modelId="{3DA06539-A682-AD4C-9AAF-3721A97E044D}" type="sibTrans" cxnId="{75B5FD3D-1995-1B4E-B223-BFA8C17F692B}">
      <dgm:prSet/>
      <dgm:spPr/>
      <dgm:t>
        <a:bodyPr/>
        <a:lstStyle/>
        <a:p>
          <a:endParaRPr lang="en-US"/>
        </a:p>
      </dgm:t>
    </dgm:pt>
    <dgm:pt modelId="{0CC4F991-26AC-1C45-AA61-8A200A20AAA7}">
      <dgm:prSet phldrT="[Text]"/>
      <dgm:spPr/>
      <dgm:t>
        <a:bodyPr/>
        <a:lstStyle/>
        <a:p>
          <a:r>
            <a:rPr lang="en-US" dirty="0"/>
            <a:t>Meaning of Life</a:t>
          </a:r>
        </a:p>
      </dgm:t>
    </dgm:pt>
    <dgm:pt modelId="{D5BDFCBC-6BB0-A741-B6E5-7CAD97ABBF82}" type="parTrans" cxnId="{A2FA0AAB-A3CB-6244-AC55-618975FA8E3F}">
      <dgm:prSet/>
      <dgm:spPr/>
      <dgm:t>
        <a:bodyPr/>
        <a:lstStyle/>
        <a:p>
          <a:endParaRPr lang="en-US"/>
        </a:p>
      </dgm:t>
    </dgm:pt>
    <dgm:pt modelId="{B1D845F6-DC12-6248-8BB4-B9777846A072}" type="sibTrans" cxnId="{A2FA0AAB-A3CB-6244-AC55-618975FA8E3F}">
      <dgm:prSet/>
      <dgm:spPr/>
      <dgm:t>
        <a:bodyPr/>
        <a:lstStyle/>
        <a:p>
          <a:endParaRPr lang="en-US"/>
        </a:p>
      </dgm:t>
    </dgm:pt>
    <dgm:pt modelId="{3C194A9E-56C0-AB4C-A7AE-8CB8DAA505A9}" type="pres">
      <dgm:prSet presAssocID="{30158F83-7167-8F4B-89F4-69598330A29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6D722-3F63-F94E-85FA-120ECC98FA6C}" type="pres">
      <dgm:prSet presAssocID="{30158F83-7167-8F4B-89F4-69598330A29F}" presName="diamond" presStyleLbl="bgShp" presStyleIdx="0" presStyleCnt="1"/>
      <dgm:spPr/>
    </dgm:pt>
    <dgm:pt modelId="{7620D1CB-8A26-3849-B69A-250B62EAC153}" type="pres">
      <dgm:prSet presAssocID="{30158F83-7167-8F4B-89F4-69598330A2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E7A0C-77A7-5E44-A5C3-2C6106E99758}" type="pres">
      <dgm:prSet presAssocID="{30158F83-7167-8F4B-89F4-69598330A2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93451-A07D-9441-93A1-2E006C2F82EC}" type="pres">
      <dgm:prSet presAssocID="{30158F83-7167-8F4B-89F4-69598330A2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C88A-B99E-9A4B-9B1C-B2217C69E731}" type="pres">
      <dgm:prSet presAssocID="{30158F83-7167-8F4B-89F4-69598330A2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43764-1BED-434F-8666-28B9A77D6491}" type="presOf" srcId="{78AF4E32-5E02-6946-A5A4-E9914ED38859}" destId="{7620D1CB-8A26-3849-B69A-250B62EAC153}" srcOrd="0" destOrd="0" presId="urn:microsoft.com/office/officeart/2005/8/layout/matrix3"/>
    <dgm:cxn modelId="{75B5FD3D-1995-1B4E-B223-BFA8C17F692B}" srcId="{30158F83-7167-8F4B-89F4-69598330A29F}" destId="{12E1611D-21F7-764F-85AA-FA313A9A0F5E}" srcOrd="2" destOrd="0" parTransId="{B06947BF-C358-0745-BDF3-007BE7CE06F0}" sibTransId="{3DA06539-A682-AD4C-9AAF-3721A97E044D}"/>
    <dgm:cxn modelId="{0FEAE656-583A-334D-93B6-8C5572D9E911}" srcId="{30158F83-7167-8F4B-89F4-69598330A29F}" destId="{59A1624F-ACAB-A444-B71A-D1A4D16CE189}" srcOrd="1" destOrd="0" parTransId="{4FCABBAA-9263-1741-AE17-95594DFB9973}" sibTransId="{C86B71EA-F82B-B547-BA12-592476527CF8}"/>
    <dgm:cxn modelId="{4AC4D952-2446-3847-AAEF-494845A8A078}" type="presOf" srcId="{30158F83-7167-8F4B-89F4-69598330A29F}" destId="{3C194A9E-56C0-AB4C-A7AE-8CB8DAA505A9}" srcOrd="0" destOrd="0" presId="urn:microsoft.com/office/officeart/2005/8/layout/matrix3"/>
    <dgm:cxn modelId="{A2FA0AAB-A3CB-6244-AC55-618975FA8E3F}" srcId="{30158F83-7167-8F4B-89F4-69598330A29F}" destId="{0CC4F991-26AC-1C45-AA61-8A200A20AAA7}" srcOrd="3" destOrd="0" parTransId="{D5BDFCBC-6BB0-A741-B6E5-7CAD97ABBF82}" sibTransId="{B1D845F6-DC12-6248-8BB4-B9777846A072}"/>
    <dgm:cxn modelId="{EF23006B-5A0E-D44D-93A7-CD5D4B174FDE}" srcId="{30158F83-7167-8F4B-89F4-69598330A29F}" destId="{78AF4E32-5E02-6946-A5A4-E9914ED38859}" srcOrd="0" destOrd="0" parTransId="{17ED1060-1953-D04B-8574-CEE38EE33494}" sibTransId="{5CB8929A-A169-8743-A76F-3F0CDC2DBCD2}"/>
    <dgm:cxn modelId="{1129114B-9B05-324B-B174-509BED68FFA6}" type="presOf" srcId="{59A1624F-ACAB-A444-B71A-D1A4D16CE189}" destId="{2E5E7A0C-77A7-5E44-A5C3-2C6106E99758}" srcOrd="0" destOrd="0" presId="urn:microsoft.com/office/officeart/2005/8/layout/matrix3"/>
    <dgm:cxn modelId="{28DD6A90-FB11-D14F-9174-C917C33A8FBC}" type="presOf" srcId="{12E1611D-21F7-764F-85AA-FA313A9A0F5E}" destId="{84F93451-A07D-9441-93A1-2E006C2F82EC}" srcOrd="0" destOrd="0" presId="urn:microsoft.com/office/officeart/2005/8/layout/matrix3"/>
    <dgm:cxn modelId="{F1086318-8400-6A41-83D1-3E71EA4F621A}" type="presOf" srcId="{0CC4F991-26AC-1C45-AA61-8A200A20AAA7}" destId="{B224C88A-B99E-9A4B-9B1C-B2217C69E731}" srcOrd="0" destOrd="0" presId="urn:microsoft.com/office/officeart/2005/8/layout/matrix3"/>
    <dgm:cxn modelId="{E3D9FD68-E948-6A4C-A85B-AE94F973C68C}" type="presParOf" srcId="{3C194A9E-56C0-AB4C-A7AE-8CB8DAA505A9}" destId="{4116D722-3F63-F94E-85FA-120ECC98FA6C}" srcOrd="0" destOrd="0" presId="urn:microsoft.com/office/officeart/2005/8/layout/matrix3"/>
    <dgm:cxn modelId="{50442162-2291-E149-BFE4-D17B61D7A84A}" type="presParOf" srcId="{3C194A9E-56C0-AB4C-A7AE-8CB8DAA505A9}" destId="{7620D1CB-8A26-3849-B69A-250B62EAC153}" srcOrd="1" destOrd="0" presId="urn:microsoft.com/office/officeart/2005/8/layout/matrix3"/>
    <dgm:cxn modelId="{3EA66E10-D9C2-A445-9374-47080940E558}" type="presParOf" srcId="{3C194A9E-56C0-AB4C-A7AE-8CB8DAA505A9}" destId="{2E5E7A0C-77A7-5E44-A5C3-2C6106E99758}" srcOrd="2" destOrd="0" presId="urn:microsoft.com/office/officeart/2005/8/layout/matrix3"/>
    <dgm:cxn modelId="{C12E3D01-2204-DA46-8932-22FC1CA71878}" type="presParOf" srcId="{3C194A9E-56C0-AB4C-A7AE-8CB8DAA505A9}" destId="{84F93451-A07D-9441-93A1-2E006C2F82EC}" srcOrd="3" destOrd="0" presId="urn:microsoft.com/office/officeart/2005/8/layout/matrix3"/>
    <dgm:cxn modelId="{4BB001FD-B358-A245-9608-38ED7E207269}" type="presParOf" srcId="{3C194A9E-56C0-AB4C-A7AE-8CB8DAA505A9}" destId="{B224C88A-B99E-9A4B-9B1C-B2217C69E73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F340F-E3CD-5640-B298-8A092A8A70F7}" type="doc">
      <dgm:prSet loTypeId="urn:microsoft.com/office/officeart/2005/8/layout/vList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EACF5F-6373-D644-800B-F2B6AD9AC943}">
      <dgm:prSet phldrT="[Text]"/>
      <dgm:spPr/>
      <dgm:t>
        <a:bodyPr/>
        <a:lstStyle/>
        <a:p>
          <a:r>
            <a:rPr lang="en-US" dirty="0"/>
            <a:t>The Reward of Righteousness</a:t>
          </a:r>
        </a:p>
      </dgm:t>
    </dgm:pt>
    <dgm:pt modelId="{C5175EB5-669A-C348-A131-91D9748DC250}" type="parTrans" cxnId="{3C32A3E4-6A6C-C34B-BD43-0F18A3EF42A2}">
      <dgm:prSet/>
      <dgm:spPr/>
      <dgm:t>
        <a:bodyPr/>
        <a:lstStyle/>
        <a:p>
          <a:endParaRPr lang="en-US"/>
        </a:p>
      </dgm:t>
    </dgm:pt>
    <dgm:pt modelId="{3E8B21C9-1593-064F-93E0-CE085B575E2D}" type="sibTrans" cxnId="{3C32A3E4-6A6C-C34B-BD43-0F18A3EF42A2}">
      <dgm:prSet/>
      <dgm:spPr/>
      <dgm:t>
        <a:bodyPr/>
        <a:lstStyle/>
        <a:p>
          <a:endParaRPr lang="en-US"/>
        </a:p>
      </dgm:t>
    </dgm:pt>
    <dgm:pt modelId="{E1D7E9FC-DCE4-9C47-9033-A30C39C8F29C}">
      <dgm:prSet phldrT="[Text]"/>
      <dgm:spPr/>
      <dgm:t>
        <a:bodyPr/>
        <a:lstStyle/>
        <a:p>
          <a:r>
            <a:rPr lang="en-US" dirty="0"/>
            <a:t>Human destiny is in God’s hands but influenced by our choices</a:t>
          </a:r>
        </a:p>
      </dgm:t>
    </dgm:pt>
    <dgm:pt modelId="{44C58E0F-6DD7-E64E-8722-9F0B6B7C9DA4}" type="parTrans" cxnId="{08D46A99-C99E-AF48-8D6C-466FF14DDA0A}">
      <dgm:prSet/>
      <dgm:spPr/>
      <dgm:t>
        <a:bodyPr/>
        <a:lstStyle/>
        <a:p>
          <a:endParaRPr lang="en-US"/>
        </a:p>
      </dgm:t>
    </dgm:pt>
    <dgm:pt modelId="{D424153D-1441-1E4C-9F6E-0D560AD8705A}" type="sibTrans" cxnId="{08D46A99-C99E-AF48-8D6C-466FF14DDA0A}">
      <dgm:prSet/>
      <dgm:spPr/>
      <dgm:t>
        <a:bodyPr/>
        <a:lstStyle/>
        <a:p>
          <a:endParaRPr lang="en-US"/>
        </a:p>
      </dgm:t>
    </dgm:pt>
    <dgm:pt modelId="{B6E89DF6-A38F-154A-A00A-F5F80C04BAA6}">
      <dgm:prSet phldrT="[Text]"/>
      <dgm:spPr/>
      <dgm:t>
        <a:bodyPr/>
        <a:lstStyle/>
        <a:p>
          <a:r>
            <a:rPr lang="en-US" dirty="0"/>
            <a:t>Praise of Wisdom by Solomon</a:t>
          </a:r>
        </a:p>
      </dgm:t>
    </dgm:pt>
    <dgm:pt modelId="{1E444CD7-7249-6143-BA96-FFAA5B3BB572}" type="parTrans" cxnId="{568C3646-3AE8-AD4E-9419-D4A726F532C7}">
      <dgm:prSet/>
      <dgm:spPr/>
      <dgm:t>
        <a:bodyPr/>
        <a:lstStyle/>
        <a:p>
          <a:endParaRPr lang="en-US"/>
        </a:p>
      </dgm:t>
    </dgm:pt>
    <dgm:pt modelId="{8A3AF673-2CF7-1943-80B7-F1639FFD1EA8}" type="sibTrans" cxnId="{568C3646-3AE8-AD4E-9419-D4A726F532C7}">
      <dgm:prSet/>
      <dgm:spPr/>
      <dgm:t>
        <a:bodyPr/>
        <a:lstStyle/>
        <a:p>
          <a:endParaRPr lang="en-US"/>
        </a:p>
      </dgm:t>
    </dgm:pt>
    <dgm:pt modelId="{C4641E1A-673A-964D-A5D0-62231FD88A92}">
      <dgm:prSet phldrT="[Text]"/>
      <dgm:spPr/>
      <dgm:t>
        <a:bodyPr/>
        <a:lstStyle/>
        <a:p>
          <a:r>
            <a:rPr lang="en-US" dirty="0"/>
            <a:t>History of Israel reveals God’s wisdom</a:t>
          </a:r>
        </a:p>
      </dgm:t>
    </dgm:pt>
    <dgm:pt modelId="{D71E11A4-C021-B34A-A22B-B7843E35C3EF}" type="parTrans" cxnId="{B17B17AB-0A99-BF44-98FA-144AF704289D}">
      <dgm:prSet/>
      <dgm:spPr/>
      <dgm:t>
        <a:bodyPr/>
        <a:lstStyle/>
        <a:p>
          <a:endParaRPr lang="en-US"/>
        </a:p>
      </dgm:t>
    </dgm:pt>
    <dgm:pt modelId="{6C34FCFC-C484-614E-9B2A-D7A95082CAD8}" type="sibTrans" cxnId="{B17B17AB-0A99-BF44-98FA-144AF704289D}">
      <dgm:prSet/>
      <dgm:spPr/>
      <dgm:t>
        <a:bodyPr/>
        <a:lstStyle/>
        <a:p>
          <a:endParaRPr lang="en-US"/>
        </a:p>
      </dgm:t>
    </dgm:pt>
    <dgm:pt modelId="{2F139787-F075-8F48-9DB1-2D5E6B195C2A}">
      <dgm:prSet phldrT="[Text]"/>
      <dgm:spPr/>
      <dgm:t>
        <a:bodyPr/>
        <a:lstStyle/>
        <a:p>
          <a:r>
            <a:rPr lang="en-US" dirty="0"/>
            <a:t>Special Providence of God during the Exodus</a:t>
          </a:r>
        </a:p>
      </dgm:t>
    </dgm:pt>
    <dgm:pt modelId="{27132870-4BB5-3A42-92EC-AAA3688C7F9B}" type="parTrans" cxnId="{EB26DEF4-D9EE-1B43-A6B4-AD83CEAB379E}">
      <dgm:prSet/>
      <dgm:spPr/>
      <dgm:t>
        <a:bodyPr/>
        <a:lstStyle/>
        <a:p>
          <a:endParaRPr lang="en-US"/>
        </a:p>
      </dgm:t>
    </dgm:pt>
    <dgm:pt modelId="{C896856B-12A9-924F-B889-D0EC60CF0245}" type="sibTrans" cxnId="{EB26DEF4-D9EE-1B43-A6B4-AD83CEAB379E}">
      <dgm:prSet/>
      <dgm:spPr/>
      <dgm:t>
        <a:bodyPr/>
        <a:lstStyle/>
        <a:p>
          <a:endParaRPr lang="en-US"/>
        </a:p>
      </dgm:t>
    </dgm:pt>
    <dgm:pt modelId="{3A145FFE-4355-C34D-96C1-30E3FF5093B0}">
      <dgm:prSet phldrT="[Text]"/>
      <dgm:spPr/>
      <dgm:t>
        <a:bodyPr/>
        <a:lstStyle/>
        <a:p>
          <a:r>
            <a:rPr lang="en-US" dirty="0"/>
            <a:t>Sufferings of </a:t>
          </a:r>
          <a:r>
            <a:rPr lang="en-US" dirty="0" smtClean="0"/>
            <a:t>the </a:t>
          </a:r>
          <a:r>
            <a:rPr lang="en-US" dirty="0"/>
            <a:t>Egyptians were from their own sins</a:t>
          </a:r>
        </a:p>
      </dgm:t>
    </dgm:pt>
    <dgm:pt modelId="{B60464DC-9B09-3345-BCD4-6E9CA4A2E3A4}" type="parTrans" cxnId="{D7D79BC5-BAB3-6441-868E-80E99CF19FD0}">
      <dgm:prSet/>
      <dgm:spPr/>
      <dgm:t>
        <a:bodyPr/>
        <a:lstStyle/>
        <a:p>
          <a:endParaRPr lang="en-US"/>
        </a:p>
      </dgm:t>
    </dgm:pt>
    <dgm:pt modelId="{FC3E240D-AB21-C54C-9823-7191715239A5}" type="sibTrans" cxnId="{D7D79BC5-BAB3-6441-868E-80E99CF19FD0}">
      <dgm:prSet/>
      <dgm:spPr/>
      <dgm:t>
        <a:bodyPr/>
        <a:lstStyle/>
        <a:p>
          <a:endParaRPr lang="en-US"/>
        </a:p>
      </dgm:t>
    </dgm:pt>
    <dgm:pt modelId="{2BE803DE-01A5-8047-AE71-F150006E88D0}">
      <dgm:prSet phldrT="[Text]"/>
      <dgm:spPr/>
      <dgm:t>
        <a:bodyPr/>
        <a:lstStyle/>
        <a:p>
          <a:r>
            <a:rPr lang="en-US" dirty="0"/>
            <a:t>T</a:t>
          </a:r>
          <a:r>
            <a:rPr lang="en-US" dirty="0" smtClean="0"/>
            <a:t>he </a:t>
          </a:r>
          <a:r>
            <a:rPr lang="en-US" dirty="0"/>
            <a:t>evils that affected all the enemies of Israel were a part of God’s salvation offered to his Chosen People. </a:t>
          </a:r>
        </a:p>
      </dgm:t>
    </dgm:pt>
    <dgm:pt modelId="{D588C2D6-A802-3E4D-AAB7-CEB0FDF2C849}" type="parTrans" cxnId="{10251A3A-D6DD-6C46-BAF3-8EB8E5CBF714}">
      <dgm:prSet/>
      <dgm:spPr/>
      <dgm:t>
        <a:bodyPr/>
        <a:lstStyle/>
        <a:p>
          <a:endParaRPr lang="en-US"/>
        </a:p>
      </dgm:t>
    </dgm:pt>
    <dgm:pt modelId="{8A1ECFCD-0D9F-C64A-80C2-3E3F4E8B069A}" type="sibTrans" cxnId="{10251A3A-D6DD-6C46-BAF3-8EB8E5CBF714}">
      <dgm:prSet/>
      <dgm:spPr/>
      <dgm:t>
        <a:bodyPr/>
        <a:lstStyle/>
        <a:p>
          <a:endParaRPr lang="en-US"/>
        </a:p>
      </dgm:t>
    </dgm:pt>
    <dgm:pt modelId="{85B2EFEE-B460-9240-8404-38EAA99DBA4D}" type="pres">
      <dgm:prSet presAssocID="{010F340F-E3CD-5640-B298-8A092A8A70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44DD6-925E-0149-AB42-948E516F8BD1}" type="pres">
      <dgm:prSet presAssocID="{CBEACF5F-6373-D644-800B-F2B6AD9AC9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E7030-3F12-C94C-AC1A-E3149CF07056}" type="pres">
      <dgm:prSet presAssocID="{CBEACF5F-6373-D644-800B-F2B6AD9AC94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930B4-6AA1-F747-9691-0E7B8230387B}" type="pres">
      <dgm:prSet presAssocID="{B6E89DF6-A38F-154A-A00A-F5F80C04BA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3F1E2-5E90-5B48-AD71-E3A118610653}" type="pres">
      <dgm:prSet presAssocID="{B6E89DF6-A38F-154A-A00A-F5F80C04BAA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204B-53E8-EC43-B13F-789F09BFDABB}" type="pres">
      <dgm:prSet presAssocID="{2F139787-F075-8F48-9DB1-2D5E6B195C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6CF4E-A226-424B-91CE-11FB7F21AD35}" type="pres">
      <dgm:prSet presAssocID="{2F139787-F075-8F48-9DB1-2D5E6B195C2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E44F2-A538-6E49-B0F4-9BDB4CC72E92}" type="presOf" srcId="{CBEACF5F-6373-D644-800B-F2B6AD9AC943}" destId="{FE944DD6-925E-0149-AB42-948E516F8BD1}" srcOrd="0" destOrd="0" presId="urn:microsoft.com/office/officeart/2005/8/layout/vList2"/>
    <dgm:cxn modelId="{568C3646-3AE8-AD4E-9419-D4A726F532C7}" srcId="{010F340F-E3CD-5640-B298-8A092A8A70F7}" destId="{B6E89DF6-A38F-154A-A00A-F5F80C04BAA6}" srcOrd="1" destOrd="0" parTransId="{1E444CD7-7249-6143-BA96-FFAA5B3BB572}" sibTransId="{8A3AF673-2CF7-1943-80B7-F1639FFD1EA8}"/>
    <dgm:cxn modelId="{E150A7BA-F73F-0944-AD05-70B3BEFA94E4}" type="presOf" srcId="{2F139787-F075-8F48-9DB1-2D5E6B195C2A}" destId="{76E5204B-53E8-EC43-B13F-789F09BFDABB}" srcOrd="0" destOrd="0" presId="urn:microsoft.com/office/officeart/2005/8/layout/vList2"/>
    <dgm:cxn modelId="{EB26DEF4-D9EE-1B43-A6B4-AD83CEAB379E}" srcId="{010F340F-E3CD-5640-B298-8A092A8A70F7}" destId="{2F139787-F075-8F48-9DB1-2D5E6B195C2A}" srcOrd="2" destOrd="0" parTransId="{27132870-4BB5-3A42-92EC-AAA3688C7F9B}" sibTransId="{C896856B-12A9-924F-B889-D0EC60CF0245}"/>
    <dgm:cxn modelId="{674157E6-DEF8-0048-95D2-72F7FD6300CD}" type="presOf" srcId="{3A145FFE-4355-C34D-96C1-30E3FF5093B0}" destId="{4D76CF4E-A226-424B-91CE-11FB7F21AD35}" srcOrd="0" destOrd="0" presId="urn:microsoft.com/office/officeart/2005/8/layout/vList2"/>
    <dgm:cxn modelId="{C909882E-ADC3-6443-9CF9-137CED9C98E3}" type="presOf" srcId="{C4641E1A-673A-964D-A5D0-62231FD88A92}" destId="{6A03F1E2-5E90-5B48-AD71-E3A118610653}" srcOrd="0" destOrd="0" presId="urn:microsoft.com/office/officeart/2005/8/layout/vList2"/>
    <dgm:cxn modelId="{3C32A3E4-6A6C-C34B-BD43-0F18A3EF42A2}" srcId="{010F340F-E3CD-5640-B298-8A092A8A70F7}" destId="{CBEACF5F-6373-D644-800B-F2B6AD9AC943}" srcOrd="0" destOrd="0" parTransId="{C5175EB5-669A-C348-A131-91D9748DC250}" sibTransId="{3E8B21C9-1593-064F-93E0-CE085B575E2D}"/>
    <dgm:cxn modelId="{8A0778A8-2EA7-C94E-B5DC-1829981C371E}" type="presOf" srcId="{B6E89DF6-A38F-154A-A00A-F5F80C04BAA6}" destId="{168930B4-6AA1-F747-9691-0E7B8230387B}" srcOrd="0" destOrd="0" presId="urn:microsoft.com/office/officeart/2005/8/layout/vList2"/>
    <dgm:cxn modelId="{E6F7F7C6-0F34-F84C-BBB4-5B5E2C208CA4}" type="presOf" srcId="{E1D7E9FC-DCE4-9C47-9033-A30C39C8F29C}" destId="{6B0E7030-3F12-C94C-AC1A-E3149CF07056}" srcOrd="0" destOrd="0" presId="urn:microsoft.com/office/officeart/2005/8/layout/vList2"/>
    <dgm:cxn modelId="{D7D79BC5-BAB3-6441-868E-80E99CF19FD0}" srcId="{2F139787-F075-8F48-9DB1-2D5E6B195C2A}" destId="{3A145FFE-4355-C34D-96C1-30E3FF5093B0}" srcOrd="0" destOrd="0" parTransId="{B60464DC-9B09-3345-BCD4-6E9CA4A2E3A4}" sibTransId="{FC3E240D-AB21-C54C-9823-7191715239A5}"/>
    <dgm:cxn modelId="{B17B17AB-0A99-BF44-98FA-144AF704289D}" srcId="{B6E89DF6-A38F-154A-A00A-F5F80C04BAA6}" destId="{C4641E1A-673A-964D-A5D0-62231FD88A92}" srcOrd="0" destOrd="0" parTransId="{D71E11A4-C021-B34A-A22B-B7843E35C3EF}" sibTransId="{6C34FCFC-C484-614E-9B2A-D7A95082CAD8}"/>
    <dgm:cxn modelId="{10251A3A-D6DD-6C46-BAF3-8EB8E5CBF714}" srcId="{2F139787-F075-8F48-9DB1-2D5E6B195C2A}" destId="{2BE803DE-01A5-8047-AE71-F150006E88D0}" srcOrd="1" destOrd="0" parTransId="{D588C2D6-A802-3E4D-AAB7-CEB0FDF2C849}" sibTransId="{8A1ECFCD-0D9F-C64A-80C2-3E3F4E8B069A}"/>
    <dgm:cxn modelId="{F645A9D3-718A-A140-9DCD-CD504CB1CF4C}" type="presOf" srcId="{010F340F-E3CD-5640-B298-8A092A8A70F7}" destId="{85B2EFEE-B460-9240-8404-38EAA99DBA4D}" srcOrd="0" destOrd="0" presId="urn:microsoft.com/office/officeart/2005/8/layout/vList2"/>
    <dgm:cxn modelId="{673876E2-C08F-E24F-960E-712760E33EF9}" type="presOf" srcId="{2BE803DE-01A5-8047-AE71-F150006E88D0}" destId="{4D76CF4E-A226-424B-91CE-11FB7F21AD35}" srcOrd="0" destOrd="1" presId="urn:microsoft.com/office/officeart/2005/8/layout/vList2"/>
    <dgm:cxn modelId="{08D46A99-C99E-AF48-8D6C-466FF14DDA0A}" srcId="{CBEACF5F-6373-D644-800B-F2B6AD9AC943}" destId="{E1D7E9FC-DCE4-9C47-9033-A30C39C8F29C}" srcOrd="0" destOrd="0" parTransId="{44C58E0F-6DD7-E64E-8722-9F0B6B7C9DA4}" sibTransId="{D424153D-1441-1E4C-9F6E-0D560AD8705A}"/>
    <dgm:cxn modelId="{6F75E966-FE20-5C42-ACC5-6AA1B4775943}" type="presParOf" srcId="{85B2EFEE-B460-9240-8404-38EAA99DBA4D}" destId="{FE944DD6-925E-0149-AB42-948E516F8BD1}" srcOrd="0" destOrd="0" presId="urn:microsoft.com/office/officeart/2005/8/layout/vList2"/>
    <dgm:cxn modelId="{4E393545-F294-B84E-8E70-2E4EE2B075A7}" type="presParOf" srcId="{85B2EFEE-B460-9240-8404-38EAA99DBA4D}" destId="{6B0E7030-3F12-C94C-AC1A-E3149CF07056}" srcOrd="1" destOrd="0" presId="urn:microsoft.com/office/officeart/2005/8/layout/vList2"/>
    <dgm:cxn modelId="{6CE51450-C00E-974E-86F4-B97ACB915CEB}" type="presParOf" srcId="{85B2EFEE-B460-9240-8404-38EAA99DBA4D}" destId="{168930B4-6AA1-F747-9691-0E7B8230387B}" srcOrd="2" destOrd="0" presId="urn:microsoft.com/office/officeart/2005/8/layout/vList2"/>
    <dgm:cxn modelId="{B3DD7E20-A409-A549-8C21-48BF07CC55F0}" type="presParOf" srcId="{85B2EFEE-B460-9240-8404-38EAA99DBA4D}" destId="{6A03F1E2-5E90-5B48-AD71-E3A118610653}" srcOrd="3" destOrd="0" presId="urn:microsoft.com/office/officeart/2005/8/layout/vList2"/>
    <dgm:cxn modelId="{EE16A89D-AD26-8A4A-90EB-D74299BB83E6}" type="presParOf" srcId="{85B2EFEE-B460-9240-8404-38EAA99DBA4D}" destId="{76E5204B-53E8-EC43-B13F-789F09BFDABB}" srcOrd="4" destOrd="0" presId="urn:microsoft.com/office/officeart/2005/8/layout/vList2"/>
    <dgm:cxn modelId="{28BD18C5-C545-1F41-BE47-650C512C4949}" type="presParOf" srcId="{85B2EFEE-B460-9240-8404-38EAA99DBA4D}" destId="{4D76CF4E-A226-424B-91CE-11FB7F21AD3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672E4-D9E5-444E-8532-60CD9DA8A8B1}" type="doc">
      <dgm:prSet loTypeId="urn:microsoft.com/office/officeart/2005/8/layout/matrix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A36AC5-44E5-1F47-B4AE-5BDE183698E7}">
      <dgm:prSet phldrT="[Text]"/>
      <dgm:spPr/>
      <dgm:t>
        <a:bodyPr/>
        <a:lstStyle/>
        <a:p>
          <a:r>
            <a:rPr lang="en-US" dirty="0"/>
            <a:t>Psalms of Lament</a:t>
          </a:r>
        </a:p>
      </dgm:t>
    </dgm:pt>
    <dgm:pt modelId="{88FA7391-C65E-3F40-8998-B0BD597D0064}" type="parTrans" cxnId="{76133993-AFE1-AC49-AC7D-1F0D4FA9D729}">
      <dgm:prSet/>
      <dgm:spPr/>
      <dgm:t>
        <a:bodyPr/>
        <a:lstStyle/>
        <a:p>
          <a:endParaRPr lang="en-US"/>
        </a:p>
      </dgm:t>
    </dgm:pt>
    <dgm:pt modelId="{CD38AC43-B5FE-9945-88E6-2B504103DFDC}" type="sibTrans" cxnId="{76133993-AFE1-AC49-AC7D-1F0D4FA9D729}">
      <dgm:prSet/>
      <dgm:spPr/>
      <dgm:t>
        <a:bodyPr/>
        <a:lstStyle/>
        <a:p>
          <a:endParaRPr lang="en-US"/>
        </a:p>
      </dgm:t>
    </dgm:pt>
    <dgm:pt modelId="{06114217-BA90-6249-A33D-F6B3B9F00B87}">
      <dgm:prSet phldrT="[Text]"/>
      <dgm:spPr/>
      <dgm:t>
        <a:bodyPr/>
        <a:lstStyle/>
        <a:p>
          <a:r>
            <a:rPr lang="en-US" dirty="0"/>
            <a:t>Psalms of Praise and Thanksgiving</a:t>
          </a:r>
        </a:p>
      </dgm:t>
    </dgm:pt>
    <dgm:pt modelId="{A940275C-9A4C-2F4B-ACD4-146A045CF3DB}" type="parTrans" cxnId="{202F59A8-22F1-BB4A-BEDB-86615AF279DD}">
      <dgm:prSet/>
      <dgm:spPr/>
      <dgm:t>
        <a:bodyPr/>
        <a:lstStyle/>
        <a:p>
          <a:endParaRPr lang="en-US"/>
        </a:p>
      </dgm:t>
    </dgm:pt>
    <dgm:pt modelId="{58AB268F-1C86-A84B-8EAE-FB0ACCAE33FE}" type="sibTrans" cxnId="{202F59A8-22F1-BB4A-BEDB-86615AF279DD}">
      <dgm:prSet/>
      <dgm:spPr/>
      <dgm:t>
        <a:bodyPr/>
        <a:lstStyle/>
        <a:p>
          <a:endParaRPr lang="en-US"/>
        </a:p>
      </dgm:t>
    </dgm:pt>
    <dgm:pt modelId="{AA608B28-C772-584F-84A0-DEC4E3204312}">
      <dgm:prSet phldrT="[Text]"/>
      <dgm:spPr/>
      <dgm:t>
        <a:bodyPr/>
        <a:lstStyle/>
        <a:p>
          <a:r>
            <a:rPr lang="en-US" dirty="0"/>
            <a:t>Psalms of Instruction</a:t>
          </a:r>
        </a:p>
      </dgm:t>
    </dgm:pt>
    <dgm:pt modelId="{744B98E8-2727-A04A-9D98-7856C06E6683}" type="parTrans" cxnId="{09674430-1EAC-864D-8295-CC179931AD4C}">
      <dgm:prSet/>
      <dgm:spPr/>
      <dgm:t>
        <a:bodyPr/>
        <a:lstStyle/>
        <a:p>
          <a:endParaRPr lang="en-US"/>
        </a:p>
      </dgm:t>
    </dgm:pt>
    <dgm:pt modelId="{1BA7D332-E7DD-BD44-810F-8674E0EEF61A}" type="sibTrans" cxnId="{09674430-1EAC-864D-8295-CC179931AD4C}">
      <dgm:prSet/>
      <dgm:spPr/>
      <dgm:t>
        <a:bodyPr/>
        <a:lstStyle/>
        <a:p>
          <a:endParaRPr lang="en-US"/>
        </a:p>
      </dgm:t>
    </dgm:pt>
    <dgm:pt modelId="{E31FDCF8-DA2F-4D43-84AD-12414BE7CAAA}">
      <dgm:prSet phldrT="[Text]"/>
      <dgm:spPr/>
      <dgm:t>
        <a:bodyPr/>
        <a:lstStyle/>
        <a:p>
          <a:r>
            <a:rPr lang="en-US" dirty="0"/>
            <a:t>Liturgical Psalms</a:t>
          </a:r>
        </a:p>
      </dgm:t>
    </dgm:pt>
    <dgm:pt modelId="{B3A71ED0-1F2C-9448-A18A-95FB034A1520}" type="parTrans" cxnId="{910E77A4-6C2F-6642-BF45-311D7C68CEB8}">
      <dgm:prSet/>
      <dgm:spPr/>
      <dgm:t>
        <a:bodyPr/>
        <a:lstStyle/>
        <a:p>
          <a:endParaRPr lang="en-US"/>
        </a:p>
      </dgm:t>
    </dgm:pt>
    <dgm:pt modelId="{E7C1EA91-C49E-A04C-8628-14636208C315}" type="sibTrans" cxnId="{910E77A4-6C2F-6642-BF45-311D7C68CEB8}">
      <dgm:prSet/>
      <dgm:spPr/>
      <dgm:t>
        <a:bodyPr/>
        <a:lstStyle/>
        <a:p>
          <a:endParaRPr lang="en-US"/>
        </a:p>
      </dgm:t>
    </dgm:pt>
    <dgm:pt modelId="{59C9EF65-512A-D640-8323-D10DCBDA867B}" type="pres">
      <dgm:prSet presAssocID="{286672E4-D9E5-444E-8532-60CD9DA8A8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773D6E-D3A6-2749-9186-592AC137843A}" type="pres">
      <dgm:prSet presAssocID="{286672E4-D9E5-444E-8532-60CD9DA8A8B1}" presName="axisShape" presStyleLbl="bgShp" presStyleIdx="0" presStyleCnt="1"/>
      <dgm:spPr/>
    </dgm:pt>
    <dgm:pt modelId="{A1A05793-655C-8B4D-A1F9-69516ECC1F78}" type="pres">
      <dgm:prSet presAssocID="{286672E4-D9E5-444E-8532-60CD9DA8A8B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DB704-E147-944C-A4A8-96313E434E07}" type="pres">
      <dgm:prSet presAssocID="{286672E4-D9E5-444E-8532-60CD9DA8A8B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906AB-BA70-8648-9C6F-E3162E4058EE}" type="pres">
      <dgm:prSet presAssocID="{286672E4-D9E5-444E-8532-60CD9DA8A8B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A8D63-DFF3-1C4F-B9F0-9FA023DD3940}" type="pres">
      <dgm:prSet presAssocID="{286672E4-D9E5-444E-8532-60CD9DA8A8B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33993-AFE1-AC49-AC7D-1F0D4FA9D729}" srcId="{286672E4-D9E5-444E-8532-60CD9DA8A8B1}" destId="{9EA36AC5-44E5-1F47-B4AE-5BDE183698E7}" srcOrd="0" destOrd="0" parTransId="{88FA7391-C65E-3F40-8998-B0BD597D0064}" sibTransId="{CD38AC43-B5FE-9945-88E6-2B504103DFDC}"/>
    <dgm:cxn modelId="{202F59A8-22F1-BB4A-BEDB-86615AF279DD}" srcId="{286672E4-D9E5-444E-8532-60CD9DA8A8B1}" destId="{06114217-BA90-6249-A33D-F6B3B9F00B87}" srcOrd="1" destOrd="0" parTransId="{A940275C-9A4C-2F4B-ACD4-146A045CF3DB}" sibTransId="{58AB268F-1C86-A84B-8EAE-FB0ACCAE33FE}"/>
    <dgm:cxn modelId="{910E77A4-6C2F-6642-BF45-311D7C68CEB8}" srcId="{286672E4-D9E5-444E-8532-60CD9DA8A8B1}" destId="{E31FDCF8-DA2F-4D43-84AD-12414BE7CAAA}" srcOrd="3" destOrd="0" parTransId="{B3A71ED0-1F2C-9448-A18A-95FB034A1520}" sibTransId="{E7C1EA91-C49E-A04C-8628-14636208C315}"/>
    <dgm:cxn modelId="{19E9664E-A410-3046-AF34-6716D2F73345}" type="presOf" srcId="{286672E4-D9E5-444E-8532-60CD9DA8A8B1}" destId="{59C9EF65-512A-D640-8323-D10DCBDA867B}" srcOrd="0" destOrd="0" presId="urn:microsoft.com/office/officeart/2005/8/layout/matrix2"/>
    <dgm:cxn modelId="{4C8E6577-D27A-5A4B-8FE9-042292135A0B}" type="presOf" srcId="{AA608B28-C772-584F-84A0-DEC4E3204312}" destId="{D75906AB-BA70-8648-9C6F-E3162E4058EE}" srcOrd="0" destOrd="0" presId="urn:microsoft.com/office/officeart/2005/8/layout/matrix2"/>
    <dgm:cxn modelId="{AB0BAB18-E56B-954B-9A4A-BBC0F8B23B6B}" type="presOf" srcId="{9EA36AC5-44E5-1F47-B4AE-5BDE183698E7}" destId="{A1A05793-655C-8B4D-A1F9-69516ECC1F78}" srcOrd="0" destOrd="0" presId="urn:microsoft.com/office/officeart/2005/8/layout/matrix2"/>
    <dgm:cxn modelId="{A3A3B699-3D06-1040-A54C-E0B975CADF36}" type="presOf" srcId="{06114217-BA90-6249-A33D-F6B3B9F00B87}" destId="{F93DB704-E147-944C-A4A8-96313E434E07}" srcOrd="0" destOrd="0" presId="urn:microsoft.com/office/officeart/2005/8/layout/matrix2"/>
    <dgm:cxn modelId="{9B61098F-98C7-9A48-80A5-9E39FCDDE25A}" type="presOf" srcId="{E31FDCF8-DA2F-4D43-84AD-12414BE7CAAA}" destId="{9CFA8D63-DFF3-1C4F-B9F0-9FA023DD3940}" srcOrd="0" destOrd="0" presId="urn:microsoft.com/office/officeart/2005/8/layout/matrix2"/>
    <dgm:cxn modelId="{09674430-1EAC-864D-8295-CC179931AD4C}" srcId="{286672E4-D9E5-444E-8532-60CD9DA8A8B1}" destId="{AA608B28-C772-584F-84A0-DEC4E3204312}" srcOrd="2" destOrd="0" parTransId="{744B98E8-2727-A04A-9D98-7856C06E6683}" sibTransId="{1BA7D332-E7DD-BD44-810F-8674E0EEF61A}"/>
    <dgm:cxn modelId="{990004B8-402B-B442-9512-615F1D166BFA}" type="presParOf" srcId="{59C9EF65-512A-D640-8323-D10DCBDA867B}" destId="{1B773D6E-D3A6-2749-9186-592AC137843A}" srcOrd="0" destOrd="0" presId="urn:microsoft.com/office/officeart/2005/8/layout/matrix2"/>
    <dgm:cxn modelId="{C5369D21-7854-9C4D-9B66-A52E3FEE65C0}" type="presParOf" srcId="{59C9EF65-512A-D640-8323-D10DCBDA867B}" destId="{A1A05793-655C-8B4D-A1F9-69516ECC1F78}" srcOrd="1" destOrd="0" presId="urn:microsoft.com/office/officeart/2005/8/layout/matrix2"/>
    <dgm:cxn modelId="{B734F0C8-4037-6246-A877-E4C0A94D32CA}" type="presParOf" srcId="{59C9EF65-512A-D640-8323-D10DCBDA867B}" destId="{F93DB704-E147-944C-A4A8-96313E434E07}" srcOrd="2" destOrd="0" presId="urn:microsoft.com/office/officeart/2005/8/layout/matrix2"/>
    <dgm:cxn modelId="{DB3F6DFA-A0FD-454F-9F13-501304F90A2F}" type="presParOf" srcId="{59C9EF65-512A-D640-8323-D10DCBDA867B}" destId="{D75906AB-BA70-8648-9C6F-E3162E4058EE}" srcOrd="3" destOrd="0" presId="urn:microsoft.com/office/officeart/2005/8/layout/matrix2"/>
    <dgm:cxn modelId="{52EC6AAB-6AA5-9C42-A785-55C676C0F407}" type="presParOf" srcId="{59C9EF65-512A-D640-8323-D10DCBDA867B}" destId="{9CFA8D63-DFF3-1C4F-B9F0-9FA023DD394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6D722-3F63-F94E-85FA-120ECC98FA6C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0D1CB-8A26-3849-B69A-250B62EAC153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God’s Creation</a:t>
          </a:r>
        </a:p>
      </dsp:txBody>
      <dsp:txXfrm>
        <a:off x="3578350" y="496219"/>
        <a:ext cx="1531337" cy="1531337"/>
      </dsp:txXfrm>
    </dsp:sp>
    <dsp:sp modelId="{2E5E7A0C-77A7-5E44-A5C3-2C6106E99758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Natural Laws</a:t>
          </a:r>
        </a:p>
      </dsp:txBody>
      <dsp:txXfrm>
        <a:off x="5405912" y="496219"/>
        <a:ext cx="1531337" cy="1531337"/>
      </dsp:txXfrm>
    </dsp:sp>
    <dsp:sp modelId="{84F93451-A07D-9441-93A1-2E006C2F82EC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Future</a:t>
          </a:r>
        </a:p>
      </dsp:txBody>
      <dsp:txXfrm>
        <a:off x="3578350" y="2323781"/>
        <a:ext cx="1531337" cy="1531337"/>
      </dsp:txXfrm>
    </dsp:sp>
    <dsp:sp modelId="{B224C88A-B99E-9A4B-9B1C-B2217C69E731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Meaning of Life</a:t>
          </a:r>
        </a:p>
      </dsp:txBody>
      <dsp:txXfrm>
        <a:off x="540591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4DD6-925E-0149-AB42-948E516F8BD1}">
      <dsp:nvSpPr>
        <dsp:cNvPr id="0" name=""/>
        <dsp:cNvSpPr/>
      </dsp:nvSpPr>
      <dsp:spPr>
        <a:xfrm>
          <a:off x="0" y="36340"/>
          <a:ext cx="10053996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The Reward of Righteousness</a:t>
          </a:r>
        </a:p>
      </dsp:txBody>
      <dsp:txXfrm>
        <a:off x="42151" y="78491"/>
        <a:ext cx="9969694" cy="779158"/>
      </dsp:txXfrm>
    </dsp:sp>
    <dsp:sp modelId="{6B0E7030-3F12-C94C-AC1A-E3149CF07056}">
      <dsp:nvSpPr>
        <dsp:cNvPr id="0" name=""/>
        <dsp:cNvSpPr/>
      </dsp:nvSpPr>
      <dsp:spPr>
        <a:xfrm>
          <a:off x="0" y="899800"/>
          <a:ext cx="10053996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2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Human destiny is in God’s hands but influenced by our choices</a:t>
          </a:r>
        </a:p>
      </dsp:txBody>
      <dsp:txXfrm>
        <a:off x="0" y="899800"/>
        <a:ext cx="10053996" cy="596160"/>
      </dsp:txXfrm>
    </dsp:sp>
    <dsp:sp modelId="{168930B4-6AA1-F747-9691-0E7B8230387B}">
      <dsp:nvSpPr>
        <dsp:cNvPr id="0" name=""/>
        <dsp:cNvSpPr/>
      </dsp:nvSpPr>
      <dsp:spPr>
        <a:xfrm>
          <a:off x="0" y="1495960"/>
          <a:ext cx="10053996" cy="8634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Praise of Wisdom by Solomon</a:t>
          </a:r>
        </a:p>
      </dsp:txBody>
      <dsp:txXfrm>
        <a:off x="42151" y="1538111"/>
        <a:ext cx="9969694" cy="779158"/>
      </dsp:txXfrm>
    </dsp:sp>
    <dsp:sp modelId="{6A03F1E2-5E90-5B48-AD71-E3A118610653}">
      <dsp:nvSpPr>
        <dsp:cNvPr id="0" name=""/>
        <dsp:cNvSpPr/>
      </dsp:nvSpPr>
      <dsp:spPr>
        <a:xfrm>
          <a:off x="0" y="2359420"/>
          <a:ext cx="10053996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2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History of Israel reveals God’s wisdom</a:t>
          </a:r>
        </a:p>
      </dsp:txBody>
      <dsp:txXfrm>
        <a:off x="0" y="2359420"/>
        <a:ext cx="10053996" cy="596160"/>
      </dsp:txXfrm>
    </dsp:sp>
    <dsp:sp modelId="{76E5204B-53E8-EC43-B13F-789F09BFDABB}">
      <dsp:nvSpPr>
        <dsp:cNvPr id="0" name=""/>
        <dsp:cNvSpPr/>
      </dsp:nvSpPr>
      <dsp:spPr>
        <a:xfrm>
          <a:off x="0" y="2955580"/>
          <a:ext cx="10053996" cy="8634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Special Providence of God during the Exodus</a:t>
          </a:r>
        </a:p>
      </dsp:txBody>
      <dsp:txXfrm>
        <a:off x="42151" y="2997731"/>
        <a:ext cx="9969694" cy="779158"/>
      </dsp:txXfrm>
    </dsp:sp>
    <dsp:sp modelId="{4D76CF4E-A226-424B-91CE-11FB7F21AD35}">
      <dsp:nvSpPr>
        <dsp:cNvPr id="0" name=""/>
        <dsp:cNvSpPr/>
      </dsp:nvSpPr>
      <dsp:spPr>
        <a:xfrm>
          <a:off x="0" y="3819040"/>
          <a:ext cx="10053996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2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Sufferings of </a:t>
          </a:r>
          <a:r>
            <a:rPr lang="en-US" sz="2800" kern="1200" dirty="0" smtClean="0"/>
            <a:t>the </a:t>
          </a:r>
          <a:r>
            <a:rPr lang="en-US" sz="2800" kern="1200" dirty="0"/>
            <a:t>Egyptians were from their own sins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</a:t>
          </a:r>
          <a:r>
            <a:rPr lang="en-US" sz="2800" kern="1200" dirty="0" smtClean="0"/>
            <a:t>he </a:t>
          </a:r>
          <a:r>
            <a:rPr lang="en-US" sz="2800" kern="1200" dirty="0"/>
            <a:t>evils that affected all the enemies of Israel were a part of God’s salvation offered to his Chosen People. </a:t>
          </a:r>
        </a:p>
      </dsp:txBody>
      <dsp:txXfrm>
        <a:off x="0" y="3819040"/>
        <a:ext cx="10053996" cy="1378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3D6E-D3A6-2749-9186-592AC137843A}">
      <dsp:nvSpPr>
        <dsp:cNvPr id="0" name=""/>
        <dsp:cNvSpPr/>
      </dsp:nvSpPr>
      <dsp:spPr>
        <a:xfrm>
          <a:off x="2823945" y="0"/>
          <a:ext cx="5151727" cy="515172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05793-655C-8B4D-A1F9-69516ECC1F78}">
      <dsp:nvSpPr>
        <dsp:cNvPr id="0" name=""/>
        <dsp:cNvSpPr/>
      </dsp:nvSpPr>
      <dsp:spPr>
        <a:xfrm>
          <a:off x="3158807" y="334862"/>
          <a:ext cx="2060690" cy="2060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Psalms of Lament</a:t>
          </a:r>
        </a:p>
      </dsp:txBody>
      <dsp:txXfrm>
        <a:off x="3259402" y="435457"/>
        <a:ext cx="1859500" cy="1859500"/>
      </dsp:txXfrm>
    </dsp:sp>
    <dsp:sp modelId="{F93DB704-E147-944C-A4A8-96313E434E07}">
      <dsp:nvSpPr>
        <dsp:cNvPr id="0" name=""/>
        <dsp:cNvSpPr/>
      </dsp:nvSpPr>
      <dsp:spPr>
        <a:xfrm>
          <a:off x="5580119" y="334862"/>
          <a:ext cx="2060690" cy="206069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Psalms of Praise and Thanksgiving</a:t>
          </a:r>
        </a:p>
      </dsp:txBody>
      <dsp:txXfrm>
        <a:off x="5680714" y="435457"/>
        <a:ext cx="1859500" cy="1859500"/>
      </dsp:txXfrm>
    </dsp:sp>
    <dsp:sp modelId="{D75906AB-BA70-8648-9C6F-E3162E4058EE}">
      <dsp:nvSpPr>
        <dsp:cNvPr id="0" name=""/>
        <dsp:cNvSpPr/>
      </dsp:nvSpPr>
      <dsp:spPr>
        <a:xfrm>
          <a:off x="3158807" y="2756173"/>
          <a:ext cx="2060690" cy="206069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Psalms of Instruction</a:t>
          </a:r>
        </a:p>
      </dsp:txBody>
      <dsp:txXfrm>
        <a:off x="3259402" y="2856768"/>
        <a:ext cx="1859500" cy="1859500"/>
      </dsp:txXfrm>
    </dsp:sp>
    <dsp:sp modelId="{9CFA8D63-DFF3-1C4F-B9F0-9FA023DD3940}">
      <dsp:nvSpPr>
        <dsp:cNvPr id="0" name=""/>
        <dsp:cNvSpPr/>
      </dsp:nvSpPr>
      <dsp:spPr>
        <a:xfrm>
          <a:off x="5580119" y="2756173"/>
          <a:ext cx="2060690" cy="20606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Liturgical Psalms</a:t>
          </a:r>
        </a:p>
      </dsp:txBody>
      <dsp:txXfrm>
        <a:off x="5680714" y="2856768"/>
        <a:ext cx="1859500" cy="185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EC196-37FE-5C48-B8CE-C37843D8460D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2BFAE-6F93-3D4B-85E2-960553F2A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cb.org/bible/psalms/0" TargetMode="External"/><Relationship Id="rId4" Type="http://schemas.openxmlformats.org/officeDocument/2006/relationships/hyperlink" Target="https://www.youtube.com/watch?v=U89I_Sb87Wo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www.youtube.com/watch?v=rrOQ3YKSEFQ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cb.org/bible/scripture.cfm?src=_intros/wisdom-intro.htm" TargetMode="External"/><Relationship Id="rId4" Type="http://schemas.openxmlformats.org/officeDocument/2006/relationships/hyperlink" Target="https://www.avemariapress.com/resources/22/2624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cb.org/bible/job/0" TargetMode="External"/><Relationship Id="rId4" Type="http://schemas.openxmlformats.org/officeDocument/2006/relationships/hyperlink" Target="https://www.youtube.com/watch?v=xQwnH8th_f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www.youtube.com/watch?v=9PvxAOGYjY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page 405 of the Student Text.</a:t>
            </a:r>
          </a:p>
          <a:p>
            <a:endParaRPr lang="en-US" dirty="0"/>
          </a:p>
          <a:p>
            <a:r>
              <a:rPr lang="en-US" dirty="0" smtClean="0"/>
              <a:t>Read </a:t>
            </a:r>
            <a:r>
              <a:rPr lang="en-US" dirty="0"/>
              <a:t>and contrast the two verse collections from Song of Songs: 3:1-2, 5:2-6</a:t>
            </a:r>
          </a:p>
          <a:p>
            <a:r>
              <a:rPr lang="en-US" dirty="0" smtClean="0"/>
              <a:t>Ask: How </a:t>
            </a:r>
            <a:r>
              <a:rPr lang="en-US" dirty="0"/>
              <a:t>does the longing of the woman for her beloved mirror the relationship between Christ and his Church?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also: Chapter 9, Section 2, Extending the Lesson 2 in the Teacher’s Wraparound Edition.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students read the corresponding passages for each of the characteristics from page 406 of the Student Text.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of Psalms introduction: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www.usccb.org/bible/psalms/0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video to accompany prayer of Psalm 23: </a:t>
            </a:r>
            <a:r>
              <a:rPr lang="en-US" dirty="0">
                <a:hlinkClick r:id="rId4"/>
              </a:rPr>
              <a:t>https://www.youtube.com/watch?v=U89I_Sb87Wo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pages 407-414 in the Student Text.</a:t>
            </a:r>
          </a:p>
          <a:p>
            <a:endParaRPr lang="en-US" dirty="0"/>
          </a:p>
          <a:p>
            <a:r>
              <a:rPr lang="en-US" dirty="0" smtClean="0"/>
              <a:t>See Chapter 9, Section 2, Teaching Approach 3 in the Teacher’s Wraparound Edition.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Apocalyptic Literature answers the question: What is God going to do?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Chapter 9, Section 3, Teaching Approach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>
              <a:defRPr/>
            </a:pPr>
            <a:r>
              <a:rPr lang="en-US" dirty="0" smtClean="0"/>
              <a:t>Watch the video “Bishop Barron Comments on Apocalyptic Literature” (7:53)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www.youtube.com/watch?v=rrOQ3YKSEFQ</a:t>
            </a:r>
            <a:endParaRPr lang="en-US" dirty="0" smtClean="0"/>
          </a:p>
          <a:p>
            <a:pPr lvl="0">
              <a:defRPr/>
            </a:pPr>
            <a:endParaRPr lang="en-US" dirty="0"/>
          </a:p>
          <a:p>
            <a:r>
              <a:rPr lang="en-US" dirty="0"/>
              <a:t>The painting is </a:t>
            </a:r>
            <a:r>
              <a:rPr lang="en-US" i="1" dirty="0"/>
              <a:t>Daniel in the Lion’s Den </a:t>
            </a:r>
            <a:r>
              <a:rPr lang="en-US" i="0" dirty="0"/>
              <a:t>by Rubens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67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page 422 of the Student Text.</a:t>
            </a:r>
          </a:p>
          <a:p>
            <a:endParaRPr lang="en-US" dirty="0"/>
          </a:p>
          <a:p>
            <a:r>
              <a:rPr lang="en-US" dirty="0" smtClean="0"/>
              <a:t>Have the students research and explain the differences between the last and general judgments.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0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students write one-sentence summaries of each paragraph of the </a:t>
            </a:r>
            <a:r>
              <a:rPr lang="en-US" i="1" dirty="0" smtClean="0"/>
              <a:t>Catechism of the Catholic Church</a:t>
            </a:r>
            <a:r>
              <a:rPr lang="en-US" dirty="0" smtClean="0"/>
              <a:t> that teaches on the end times. See paragraphs 675-682</a:t>
            </a:r>
            <a:r>
              <a:rPr lang="en-US" dirty="0"/>
              <a:t>. </a:t>
            </a:r>
          </a:p>
          <a:p>
            <a:r>
              <a:rPr lang="en-US" i="1" dirty="0" smtClean="0"/>
              <a:t>Michelangelo's </a:t>
            </a:r>
            <a:r>
              <a:rPr lang="en-US" i="1" dirty="0"/>
              <a:t>Last Judgment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Chapter 9, Introduction, Teaching Approaches 1, 2, and 3 in the Teacher’s Wraparound Edition.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Wisdom books in the Old Testament: </a:t>
            </a:r>
            <a:r>
              <a:rPr lang="en-US" dirty="0">
                <a:hlinkClick r:id="rId3"/>
              </a:rPr>
              <a:t>http://www.usccb.org/bible/scripture.cfm?src=_</a:t>
            </a:r>
            <a:r>
              <a:rPr lang="en-US" dirty="0" smtClean="0">
                <a:hlinkClick r:id="rId3"/>
              </a:rPr>
              <a:t>intros/wisdom-intro.htm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alternate slide presentation on Wisdom Books: </a:t>
            </a:r>
            <a:r>
              <a:rPr lang="en-US" dirty="0">
                <a:hlinkClick r:id="rId4"/>
              </a:rPr>
              <a:t>https://www.avemariapress.com/resources/22/2624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The Greek word </a:t>
            </a:r>
            <a:r>
              <a:rPr lang="en-US" i="1" dirty="0" err="1" smtClean="0"/>
              <a:t>apokalypsis</a:t>
            </a:r>
            <a:r>
              <a:rPr lang="en-US" dirty="0" smtClean="0"/>
              <a:t> </a:t>
            </a:r>
            <a:r>
              <a:rPr lang="en-US" dirty="0"/>
              <a:t>means: “revelation” or “</a:t>
            </a:r>
            <a:r>
              <a:rPr lang="en-US" dirty="0" smtClean="0"/>
              <a:t>unveiling,” referring to how it reveals </a:t>
            </a:r>
            <a:r>
              <a:rPr lang="en-US" dirty="0"/>
              <a:t>or uncovers the </a:t>
            </a:r>
            <a:r>
              <a:rPr lang="en-US" dirty="0" smtClean="0"/>
              <a:t>truth. The </a:t>
            </a:r>
            <a:r>
              <a:rPr lang="en-US" dirty="0"/>
              <a:t>following are examples of this type of writing from the Old Testament: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 of Daniel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Portions of Isaiah (24–27)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Ezekiel (38–39), Joel (2:1–11, 4:1–21), and Zechariah (1:7–6:8)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image entitled “Death on a Pale Horse” is based on Revelation 6:8 by artist Benjamin </a:t>
            </a:r>
            <a:r>
              <a:rPr lang="en-US" dirty="0" smtClean="0"/>
              <a:t>West </a:t>
            </a:r>
            <a:r>
              <a:rPr lang="en-US" dirty="0"/>
              <a:t>in 1817. Apocalyptic subject matter has long been something that interests humanity because of the subject </a:t>
            </a:r>
            <a:r>
              <a:rPr lang="en-US" dirty="0" smtClean="0"/>
              <a:t>of the </a:t>
            </a:r>
            <a:r>
              <a:rPr lang="en-US" dirty="0"/>
              <a:t>end of days.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See Chapter 9, Introduction, Teaching Approach 3 in the Teacher’s Wraparound Edition.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students read each set of examples and accompanying passage and write a concrete example for both the wise and foolish person.</a:t>
            </a:r>
          </a:p>
          <a:p>
            <a:endParaRPr lang="en-US" dirty="0"/>
          </a:p>
          <a:p>
            <a:r>
              <a:rPr lang="en-US" dirty="0" smtClean="0"/>
              <a:t>As an alternate activity, have the students work in pairs. Assign each pair at least one example and passage. Have them prepare a short silent skit or mime to illustrate their example and perform it before the class. Have the class guess the example being portrayed.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 with the students words of wisdom that form the foundations of their lives, understanding that helps them grow, and types of knowledge that are essential and long-lasting. </a:t>
            </a:r>
          </a:p>
          <a:p>
            <a:endParaRPr lang="en-US" dirty="0"/>
          </a:p>
          <a:p>
            <a:r>
              <a:rPr lang="en-US" dirty="0" smtClean="0"/>
              <a:t>Assign them to draw a “house” that represents their own life and incorporates in words or symbols some of the examples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the Book of Job: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www.usccb.org/bible/job/0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Play “Overview: Job” (11:00) </a:t>
            </a:r>
            <a:r>
              <a:rPr lang="en-US" dirty="0">
                <a:hlinkClick r:id="rId4"/>
              </a:rPr>
              <a:t>https://www.youtube.com/watch?v=xQwnH8th_fs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pages 401-403 of the Student Text.</a:t>
            </a:r>
          </a:p>
          <a:p>
            <a:endParaRPr lang="en-US" dirty="0"/>
          </a:p>
          <a:p>
            <a:r>
              <a:rPr lang="en-US" dirty="0" smtClean="0"/>
              <a:t>See Chapter 9, Introduction, Extending the Lesson 1 (including Handout 9C) from the Teacher’s Wraparound Edition. </a:t>
            </a:r>
            <a:endParaRPr lang="en-US" dirty="0"/>
          </a:p>
          <a:p>
            <a:endParaRPr lang="en-US" dirty="0"/>
          </a:p>
          <a:p>
            <a:r>
              <a:rPr lang="en-US" dirty="0"/>
              <a:t>*The image is entitled “Job and his Friends” and was completed in 1869 by Russian artist Ilya </a:t>
            </a:r>
            <a:r>
              <a:rPr lang="en-US" dirty="0" err="1"/>
              <a:t>Repin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See Chapter 9, Section 1, Teaching Approach 1 in the Teacher’s Wraparound Edition.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 pages 403-404 in the Student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Have the students browse the Book of Proverbs for examples of each of the three kinds of wisdom defined and write their examples in their notebooks or journals.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1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Chapter 2, Section 2, Teaching Approach 2 in the Teacher’s Wraparound Edition.</a:t>
            </a:r>
          </a:p>
          <a:p>
            <a:endParaRPr lang="en-US" dirty="0"/>
          </a:p>
          <a:p>
            <a:r>
              <a:rPr lang="en-US" dirty="0" smtClean="0"/>
              <a:t>See pages 404-40 of the Student Text.</a:t>
            </a:r>
          </a:p>
          <a:p>
            <a:endParaRPr lang="en-US" dirty="0"/>
          </a:p>
          <a:p>
            <a:r>
              <a:rPr lang="en-US" dirty="0" smtClean="0"/>
              <a:t>Play the </a:t>
            </a:r>
            <a:r>
              <a:rPr lang="en-US" dirty="0" err="1" smtClean="0"/>
              <a:t>Byrds</a:t>
            </a:r>
            <a:r>
              <a:rPr lang="en-US" dirty="0" smtClean="0"/>
              <a:t> “Turn Turn Turn” with Scripture subtitles: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www.youtube.com/watch?v=9PvxAOGYjY0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2BFAE-6F93-3D4B-85E2-960553F2A9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08837-A2B6-ED45-B10E-4002CA17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8C8EE8-DDBA-F049-B2DF-9683661CF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C3B3C6-F5D0-0A40-A01C-FDAB580E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44A59-3C42-1640-A970-3DF84190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18B095-5CED-5340-A56F-2A6F6A2F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8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323C7-49A2-E64B-B0EA-FA74DE76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E84C65-DE99-244C-B390-1B2193DE5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AFDDB-6C56-8641-AE2D-9C80979D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827EC-2726-E94A-960A-6A2E4CD6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E8134E-0133-AB42-82E8-79999BF5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89D19A-191A-E943-877E-AFA4B004B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3CA2F9-86D6-0E46-B4EA-E801F3BCB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0E2F76-FACF-2640-BC76-D2B24CB4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24103-EDEE-5044-8D70-4143C091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00075-B4EB-AB4A-AF0A-A741BEBD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E0202-09B8-4E4E-B71F-1F22426E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96A3AA-4899-DA49-8E93-F12952DC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B6862-C71F-2D4E-9D27-7FC55E31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A3D3A5-21C3-814E-8230-EEC98F8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77DA06-6895-C34A-A9D1-E6FBC9ED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AFAD1-6DD9-AB40-9A64-76E4DB71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82DC60-25B2-5C44-A3E2-20BECF6B8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3E1F2-50B2-BA4F-B5BD-5B711A56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A8E062-A225-3A4D-9D4D-83EBCE95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ABBC2D-4264-444B-9402-8F9D4DBE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E80D3-9B7B-364F-B3D5-0952EFD5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DA31B6-2ABF-8E4E-8601-77710B4B2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24C64D-0158-2642-BE21-F20F85188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99F64B-E83A-BE48-AE04-4BB80DE2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86ED15-E0E7-5845-A18D-55CC1C12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A0F167-61C3-EB47-8F23-84A2081F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DC971-DBF7-C340-84EE-B22B45B6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03E71-58BF-EA4D-8A20-2E5DE023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8E2156-E5AA-1C4D-88ED-E237754BA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63D530-3AFD-684A-9D98-B09DD5E7F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86571E-B004-984D-9800-2C925C6A2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0F6F5C8-47DA-D040-AA92-58C9191E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A8D5A3-1AF7-B145-BA16-06359E9F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8CE959-1D59-5444-9956-B736F2A6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C2FCF-1740-C340-BE88-93080B9D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E29E64-2D81-404C-9CCC-3F8AC6E5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982B4-FCF0-E04F-BAD2-D0283453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A88219-8FEE-C640-9D50-42F7D348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BFF33E-0057-E34F-A38A-64B75984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0619FA-83C8-1B42-8A14-EB51F2B3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7CF06F-21F2-AD4C-A631-B1EA6022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F0161-A906-034A-A0D6-F06BB061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38E1FC-CF7A-8241-A288-4AD52120F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D7A330-26E8-724A-B2C6-85BC03123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4BCE38-7FA2-7C41-AE0C-46BB2AC5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2AAE35-9054-504C-AFAC-21D6947E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BB3893-8F77-A847-919B-AE274B26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8B9F8-CDF5-234B-BD95-373DAA45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8111E7-783C-4441-8799-3BAE5C7E0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1DDEFA-76E3-9443-842F-24FF2E033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9FFC77-4D62-8141-A551-5FCB1401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6F560C-8693-0F4E-81DD-387C4597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46315C-08CC-894F-AECA-FC5369A1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7B944B-25DC-ED45-97E5-424724E6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8C8DC6-7F37-0345-B324-F1A4585A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5C77-0AB2-484A-A9B9-E7DE1EA8A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9F0F-7271-A946-9823-C629876F64B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C9854-9572-DE42-94D5-067D51477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A675D-6885-794C-8EFF-047B83F69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FFEA-8D4D-A744-B307-F4DF3A1F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b_and_his_friends.jpg" TargetMode="External"/><Relationship Id="rId4" Type="http://schemas.openxmlformats.org/officeDocument/2006/relationships/hyperlink" Target="https://www.pexels.com/photo/man-and-child-walking-near-bushes-during-daytime-167300/" TargetMode="External"/><Relationship Id="rId5" Type="http://schemas.openxmlformats.org/officeDocument/2006/relationships/hyperlink" Target="https://www.pexels.com/photo/woman-looking-at-sea-while-sitting-on-beach-247314/" TargetMode="External"/><Relationship Id="rId6" Type="http://schemas.openxmlformats.org/officeDocument/2006/relationships/hyperlink" Target="https://www.pexels.com/photo/silhouette-photo-of-man-and-woman-about-to-kiss-870861/" TargetMode="External"/><Relationship Id="rId7" Type="http://schemas.openxmlformats.org/officeDocument/2006/relationships/hyperlink" Target="https://en.wikipedia.org/wiki/Book_of_Daniel#/media/File:Sir_Peter_Paul_Rubens_-_Daniel_in_the_Lions'_Den_-_Google_Art_Project.jpg" TargetMode="External"/><Relationship Id="rId8" Type="http://schemas.openxmlformats.org/officeDocument/2006/relationships/hyperlink" Target="https://www.pexels.com/photo/moon-above-forest-during-night-time-1685543/" TargetMode="External"/><Relationship Id="rId9" Type="http://schemas.openxmlformats.org/officeDocument/2006/relationships/hyperlink" Target="https://en.wikipedia.org/wiki/The_Last_Judgment_(Michelangelo)#/media/File:Last_Judgement_(Michelangelo)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exels.com/photo/apartment-architecture-blue-sky-building-35863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5F8116-BADF-C240-AF00-62EC9421557C}"/>
              </a:ext>
            </a:extLst>
          </p:cNvPr>
          <p:cNvSpPr/>
          <p:nvPr/>
        </p:nvSpPr>
        <p:spPr>
          <a:xfrm>
            <a:off x="1552054" y="221848"/>
            <a:ext cx="9237785" cy="12519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442197D-3538-5548-AC08-651C9EDF3044}"/>
              </a:ext>
            </a:extLst>
          </p:cNvPr>
          <p:cNvSpPr txBox="1">
            <a:spLocks/>
          </p:cNvSpPr>
          <p:nvPr/>
        </p:nvSpPr>
        <p:spPr>
          <a:xfrm>
            <a:off x="1" y="356649"/>
            <a:ext cx="12192000" cy="816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>
                <a:solidFill>
                  <a:srgbClr val="1E447E"/>
                </a:solidFill>
                <a:latin typeface="Trebuchet MS" panose="020B0703020202090204" pitchFamily="34" charset="0"/>
              </a:rPr>
              <a:t>The Old Testament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B3D71C-F1EF-3441-91FE-0A719D19C0E4}"/>
              </a:ext>
            </a:extLst>
          </p:cNvPr>
          <p:cNvSpPr/>
          <p:nvPr/>
        </p:nvSpPr>
        <p:spPr>
          <a:xfrm>
            <a:off x="2558056" y="1067333"/>
            <a:ext cx="7225780" cy="709049"/>
          </a:xfrm>
          <a:prstGeom prst="rect">
            <a:avLst/>
          </a:prstGeom>
          <a:solidFill>
            <a:srgbClr val="E1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52FF8A-69C0-2446-98BB-9344F265147E}"/>
              </a:ext>
            </a:extLst>
          </p:cNvPr>
          <p:cNvSpPr txBox="1"/>
          <p:nvPr/>
        </p:nvSpPr>
        <p:spPr>
          <a:xfrm>
            <a:off x="3606800" y="1172919"/>
            <a:ext cx="5096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>
                <a:solidFill>
                  <a:schemeClr val="bg1"/>
                </a:solidFill>
                <a:latin typeface="Trebuchet MS" panose="020B0703020202090204" pitchFamily="34" charset="0"/>
              </a:rPr>
              <a:t>Chapter Nine</a:t>
            </a:r>
            <a:endParaRPr lang="en-US" sz="35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FF21B04-6B63-5D48-9F7F-B7E8B380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759" y="1909447"/>
            <a:ext cx="6630374" cy="49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7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0AAA4-BBD4-D245-BAE6-8B105312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rebuchet MS" panose="020B0703020202090204" pitchFamily="34" charset="0"/>
              </a:rPr>
              <a:t>Song of Songs</a:t>
            </a:r>
            <a:br>
              <a:rPr lang="en-US" sz="4800" b="1" dirty="0">
                <a:latin typeface="Trebuchet MS" panose="020B0703020202090204" pitchFamily="34" charset="0"/>
              </a:rPr>
            </a:br>
            <a:endParaRPr lang="en-US" sz="4800" b="1" dirty="0"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95DA82-1DDE-2F4D-BA59-469A5BA1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279018"/>
            <a:ext cx="5314543" cy="3375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 smtClean="0"/>
              <a:t>An allegory for:</a:t>
            </a:r>
          </a:p>
          <a:p>
            <a:r>
              <a:rPr lang="en-US" dirty="0" smtClean="0"/>
              <a:t>the love </a:t>
            </a:r>
            <a:r>
              <a:rPr lang="en-US" dirty="0"/>
              <a:t>between YHWH and </a:t>
            </a:r>
            <a:r>
              <a:rPr lang="en-US" dirty="0" smtClean="0"/>
              <a:t>Israel</a:t>
            </a:r>
          </a:p>
          <a:p>
            <a:r>
              <a:rPr lang="en-US" dirty="0" smtClean="0"/>
              <a:t>Christ’s </a:t>
            </a:r>
            <a:r>
              <a:rPr lang="en-US" dirty="0"/>
              <a:t>love for the </a:t>
            </a:r>
            <a:r>
              <a:rPr lang="en-US" dirty="0" smtClean="0"/>
              <a:t>Church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Song of Songs is also a joyful celebration of the love between a husband and </a:t>
            </a:r>
            <a:r>
              <a:rPr lang="en-US" dirty="0" smtClean="0"/>
              <a:t>wife.</a:t>
            </a:r>
            <a:endParaRPr lang="en-US" dirty="0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sitting in a dark room&#10;&#10;Description automatically generated">
            <a:extLst>
              <a:ext uri="{FF2B5EF4-FFF2-40B4-BE49-F238E27FC236}">
                <a16:creationId xmlns:a16="http://schemas.microsoft.com/office/drawing/2014/main" xmlns="" id="{5D6E0E03-8511-EB4C-ABEE-3CE7570D2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1" r="-2" b="23054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6A4996-3890-3243-97D5-F8FEBC85564B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>
                <a:latin typeface="Trebuchet MS" charset="0"/>
                <a:ea typeface="Trebuchet MS" charset="0"/>
                <a:cs typeface="Trebuchet MS" charset="0"/>
              </a:rPr>
              <a:t>The Wisdom Books: A Unique Spirituality</a:t>
            </a:r>
            <a:endParaRPr lang="en-US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31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218AB6-E014-BA40-A818-DAD71B3889A8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The Wisdom Books: A Unique Spirituality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7AA03835-E37A-5445-8D24-305B5DD20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172048"/>
              </p:ext>
            </p:extLst>
          </p:nvPr>
        </p:nvGraphicFramePr>
        <p:xfrm>
          <a:off x="1069001" y="1070001"/>
          <a:ext cx="10053997" cy="523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50CF63-FE8F-3A45-9132-03A69304FA3E}"/>
              </a:ext>
            </a:extLst>
          </p:cNvPr>
          <p:cNvSpPr/>
          <p:nvPr/>
        </p:nvSpPr>
        <p:spPr>
          <a:xfrm>
            <a:off x="2940327" y="92333"/>
            <a:ext cx="6311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Book of Wisdom </a:t>
            </a:r>
          </a:p>
        </p:txBody>
      </p:sp>
    </p:spTree>
    <p:extLst>
      <p:ext uri="{BB962C8B-B14F-4D97-AF65-F5344CB8AC3E}">
        <p14:creationId xmlns:p14="http://schemas.microsoft.com/office/powerpoint/2010/main" val="316672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F66F776-A115-A445-B123-421B06B14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292572"/>
              </p:ext>
            </p:extLst>
          </p:nvPr>
        </p:nvGraphicFramePr>
        <p:xfrm>
          <a:off x="554182" y="1025236"/>
          <a:ext cx="10799618" cy="515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E4C6CF-1403-024A-AC47-E6E2243796F8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The Wisdom Books: A Unique Spirituality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DC4AFA1A-561A-C64E-A0FD-3E4E5D64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78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The Psalms</a:t>
            </a:r>
          </a:p>
        </p:txBody>
      </p:sp>
    </p:spTree>
    <p:extLst>
      <p:ext uri="{BB962C8B-B14F-4D97-AF65-F5344CB8AC3E}">
        <p14:creationId xmlns:p14="http://schemas.microsoft.com/office/powerpoint/2010/main" val="427288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og, group, man, large&#10;&#10;Description automatically generated">
            <a:extLst>
              <a:ext uri="{FF2B5EF4-FFF2-40B4-BE49-F238E27FC236}">
                <a16:creationId xmlns:a16="http://schemas.microsoft.com/office/drawing/2014/main" xmlns="" id="{E025A9DA-84E6-4640-AC74-E2D692853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2" t="9091" r="16359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D373A-5640-BE4C-8750-AA1017FA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Trebuchet MS" panose="020B0703020202090204" pitchFamily="34" charset="0"/>
              </a:rPr>
              <a:t>Apocalyptic Literature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0F16F-EDF6-E941-8107-25212A48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500" dirty="0"/>
              <a:t>A highly symbolic style of writing in which hidden truths are revealed within a narrative framework. The revelation is often delivered by an angelic or visionary being. </a:t>
            </a:r>
          </a:p>
          <a:p>
            <a:endParaRPr lang="en-US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220C9-7571-334B-B7D7-9E85D32EC398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The Rise of Apocalyptic Literature 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1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65CB2-B70D-C84A-BE6A-9048DB12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5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rgbClr val="FFE288"/>
                </a:solidFill>
                <a:latin typeface="Trebuchet MS" panose="020B0703020202090204" pitchFamily="34" charset="0"/>
              </a:rPr>
              <a:t>Eschatology</a:t>
            </a:r>
            <a:br>
              <a:rPr lang="en-US" sz="4500" b="1" dirty="0">
                <a:solidFill>
                  <a:srgbClr val="FFE288"/>
                </a:solidFill>
                <a:latin typeface="Trebuchet MS" panose="020B0703020202090204" pitchFamily="34" charset="0"/>
              </a:rPr>
            </a:br>
            <a:r>
              <a:rPr lang="en-US" sz="4500" dirty="0">
                <a:solidFill>
                  <a:srgbClr val="FFE288"/>
                </a:solidFill>
                <a:latin typeface="Trebuchet MS" panose="020B0703020202090204" pitchFamily="34" charset="0"/>
              </a:rPr>
              <a:t/>
            </a:r>
            <a:br>
              <a:rPr lang="en-US" sz="4500" dirty="0">
                <a:solidFill>
                  <a:srgbClr val="FFE288"/>
                </a:solidFill>
                <a:latin typeface="Trebuchet MS" panose="020B0703020202090204" pitchFamily="34" charset="0"/>
              </a:rPr>
            </a:br>
            <a:endParaRPr lang="en-US" sz="4500" dirty="0">
              <a:solidFill>
                <a:srgbClr val="FFE288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030EE0-A4AC-CE48-92D2-BF099727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63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A study of the “last things,” such as death, judgment, immortality, heaven and hell, and the like. </a:t>
            </a: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F9A845-024E-4C4D-ACA0-A6E770A74B11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Apocalyptic Writing in the Old Testament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xmlns="" id="{49AE0091-35AA-8844-9934-6EA493B1B9A8}"/>
              </a:ext>
            </a:extLst>
          </p:cNvPr>
          <p:cNvSpPr txBox="1">
            <a:spLocks/>
          </p:cNvSpPr>
          <p:nvPr/>
        </p:nvSpPr>
        <p:spPr>
          <a:xfrm>
            <a:off x="7695381" y="6403825"/>
            <a:ext cx="4496619" cy="52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Apocalyptic Writing in the Old Testament</a:t>
            </a:r>
            <a:endParaRPr lang="en-US" sz="18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7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5270B-C492-EC4E-A328-5349DAFB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“He will come again to judge the living and the dead”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building, many, large, water&#10;&#10;Description automatically generated">
            <a:extLst>
              <a:ext uri="{FF2B5EF4-FFF2-40B4-BE49-F238E27FC236}">
                <a16:creationId xmlns:a16="http://schemas.microsoft.com/office/drawing/2014/main" xmlns="" id="{4C392FAC-39C1-D943-AC87-0F3C5D882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06"/>
          <a:stretch/>
        </p:blipFill>
        <p:spPr>
          <a:xfrm>
            <a:off x="148648" y="590560"/>
            <a:ext cx="6024134" cy="645794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xmlns="" id="{E374750E-AF45-CE4A-BEB2-11F5CC4F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0" y="6336891"/>
            <a:ext cx="4524370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i="1" dirty="0">
                <a:latin typeface="Trebuchet MS" charset="0"/>
                <a:ea typeface="Trebuchet MS" charset="0"/>
                <a:cs typeface="Trebuchet MS" charset="0"/>
              </a:rPr>
              <a:t>Apocalyptic Writing in the Old Testament</a:t>
            </a:r>
            <a:endParaRPr lang="en-US" sz="18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25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35D26-1DA4-154C-9389-5BEA2FFE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4EBB8-AFD1-9C4C-A37E-1F7A4255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Slide 3: </a:t>
            </a:r>
            <a:r>
              <a:rPr lang="en-US" dirty="0" smtClean="0">
                <a:hlinkClick r:id="rId2"/>
              </a:rPr>
              <a:t>https://www.pexels.com/photo/adventure-calm-clouds-dawn-414171/</a:t>
            </a:r>
            <a:endParaRPr lang="en-US" dirty="0" smtClean="0"/>
          </a:p>
          <a:p>
            <a:r>
              <a:rPr lang="en-US" dirty="0" smtClean="0"/>
              <a:t>Slide 4: </a:t>
            </a:r>
            <a:r>
              <a:rPr lang="en-US" dirty="0" smtClean="0">
                <a:hlinkClick r:id="rId2"/>
              </a:rPr>
              <a:t>https://www.pafa.org/museum/collection/item/death-pale-horse</a:t>
            </a:r>
            <a:endParaRPr lang="en-US" dirty="0" smtClean="0"/>
          </a:p>
          <a:p>
            <a:r>
              <a:rPr lang="en-US" dirty="0" smtClean="0"/>
              <a:t>Slide 6: </a:t>
            </a:r>
            <a:r>
              <a:rPr lang="en-US" dirty="0">
                <a:hlinkClick r:id="rId2"/>
              </a:rPr>
              <a:t>https://www.pexels.com/photo/apartment-architecture-blue-sky-building-358636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/>
              <a:t>7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https://commons.wikimedia.org/wiki/File:Job_and_his_friends.jpg</a:t>
            </a:r>
            <a:endParaRPr lang="en-US" dirty="0" smtClean="0"/>
          </a:p>
          <a:p>
            <a:r>
              <a:rPr lang="en-US" dirty="0" smtClean="0"/>
              <a:t>Slide 8: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www.pexels.com/photo/man-and-child-walking-near-bushes-during-daytime-167300</a:t>
            </a:r>
            <a:r>
              <a:rPr lang="en-US" dirty="0">
                <a:hlinkClick r:id="rId4"/>
              </a:rPr>
              <a:t>/</a:t>
            </a:r>
            <a:endParaRPr lang="en-US" dirty="0"/>
          </a:p>
          <a:p>
            <a:r>
              <a:rPr lang="en-US" dirty="0"/>
              <a:t>Slide </a:t>
            </a:r>
            <a:r>
              <a:rPr lang="en-US" dirty="0"/>
              <a:t>9</a:t>
            </a:r>
            <a:r>
              <a:rPr lang="en-US" dirty="0" smtClean="0"/>
              <a:t>: </a:t>
            </a:r>
            <a:r>
              <a:rPr lang="en-US" dirty="0">
                <a:hlinkClick r:id="rId5"/>
              </a:rPr>
              <a:t>https://www.pexels.com/photo/woman-looking-at-sea-while-sitting-on-beach-247314/</a:t>
            </a:r>
            <a:endParaRPr lang="en-US" dirty="0"/>
          </a:p>
          <a:p>
            <a:r>
              <a:rPr lang="en-US" dirty="0"/>
              <a:t>Slide </a:t>
            </a:r>
            <a:r>
              <a:rPr lang="en-US" dirty="0" smtClean="0"/>
              <a:t>10: </a:t>
            </a:r>
            <a:r>
              <a:rPr lang="en-US" dirty="0">
                <a:hlinkClick r:id="rId6"/>
              </a:rPr>
              <a:t>https://www.pexels.com/photo/silhouette-photo-of-man-and-woman-about-to-kiss-870861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Slide </a:t>
            </a:r>
            <a:r>
              <a:rPr lang="en-US" dirty="0" smtClean="0"/>
              <a:t>13: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://en.wikipedia.org/wiki/Book_of_Daniel#/media/File:Sir_Peter_Paul_Rubens_-_Daniel_in_the_Lions'_Den_-_</a:t>
            </a:r>
            <a:r>
              <a:rPr lang="en-US" dirty="0" smtClean="0">
                <a:hlinkClick r:id="rId7"/>
              </a:rPr>
              <a:t>Google_Art_Project.jpg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Slide 14: </a:t>
            </a:r>
            <a:r>
              <a:rPr lang="en-US" dirty="0">
                <a:hlinkClick r:id="rId8"/>
              </a:rPr>
              <a:t>https://www.pexels.com/photo/moon-above-forest-during-night-time-1685543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smtClean="0"/>
              <a:t>Slide 15: </a:t>
            </a:r>
            <a:r>
              <a:rPr lang="en-US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://en.wikipedia.org/wiki/The_Last_Judgment_(Michelangelo)#/media/File:Last_Judgement_(Michelangelo).</a:t>
            </a:r>
            <a:r>
              <a:rPr lang="en-US" dirty="0" smtClean="0">
                <a:hlinkClick r:id="rId9"/>
              </a:rPr>
              <a:t>jpg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2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9403F-3102-F840-A935-54B05C6F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rebuchet MS" panose="020B0703020202090204" pitchFamily="34" charset="0"/>
              </a:rPr>
              <a:t>Themes of </a:t>
            </a:r>
            <a:r>
              <a:rPr lang="en-US" dirty="0" smtClean="0">
                <a:solidFill>
                  <a:srgbClr val="0070C0"/>
                </a:solidFill>
                <a:latin typeface="Trebuchet MS" panose="020B0703020202090204" pitchFamily="34" charset="0"/>
              </a:rPr>
              <a:t>wisdom literature </a:t>
            </a:r>
            <a:r>
              <a:rPr lang="en-US" dirty="0" smtClean="0">
                <a:solidFill>
                  <a:srgbClr val="002060"/>
                </a:solidFill>
                <a:latin typeface="Trebuchet MS" panose="020B0703020202090204" pitchFamily="34" charset="0"/>
              </a:rPr>
              <a:t>and apocalyptic literature after the Exile. </a:t>
            </a:r>
            <a:endParaRPr lang="en-US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E3E49A5-070F-1A44-9462-239D8DE31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8580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2ED1C-EFAE-F747-9981-968B6B997AA9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Two Post-Exilic Forms of Biblical Literature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76F2F9-DD70-AA4F-9039-236B698D4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17172"/>
          <a:stretch/>
        </p:blipFill>
        <p:spPr>
          <a:xfrm>
            <a:off x="20" y="-2008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230AB-6F8E-1647-8FA8-DB4AAD6E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1" y="-2007"/>
            <a:ext cx="5609220" cy="125930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6886C"/>
                </a:solidFill>
                <a:latin typeface="Trebuchet MS" panose="020B0703020202090204" pitchFamily="34" charset="0"/>
              </a:rPr>
              <a:t>Wisdom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972F1-AF8A-AB46-9946-3C31CC5F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5830"/>
            <a:ext cx="4267201" cy="4263390"/>
          </a:xfrm>
        </p:spPr>
        <p:txBody>
          <a:bodyPr anchor="t">
            <a:normAutofit/>
          </a:bodyPr>
          <a:lstStyle/>
          <a:p>
            <a:r>
              <a:rPr lang="en-US" sz="2100" b="1" dirty="0" smtClean="0"/>
              <a:t>A product of many </a:t>
            </a:r>
            <a:r>
              <a:rPr lang="en-US" sz="2100" b="1" dirty="0"/>
              <a:t>different cultures in the ancient Middle </a:t>
            </a:r>
            <a:r>
              <a:rPr lang="en-US" sz="2100" b="1" dirty="0" smtClean="0"/>
              <a:t>East</a:t>
            </a:r>
          </a:p>
          <a:p>
            <a:r>
              <a:rPr lang="en-US" sz="2100" b="1" dirty="0" smtClean="0"/>
              <a:t>Collections of </a:t>
            </a:r>
            <a:r>
              <a:rPr lang="en-US" sz="2100" b="1" dirty="0"/>
              <a:t>wise sayings, proverbs, and short stories to help people deepen their faith and understand how to </a:t>
            </a:r>
            <a:r>
              <a:rPr lang="en-US" sz="2100" b="1" dirty="0" smtClean="0"/>
              <a:t>live</a:t>
            </a:r>
          </a:p>
          <a:p>
            <a:r>
              <a:rPr lang="en-US" sz="2100" b="1" dirty="0" smtClean="0"/>
              <a:t>Often interchangeable with other cultures of the time</a:t>
            </a:r>
          </a:p>
          <a:p>
            <a:r>
              <a:rPr lang="en-US" sz="2100" b="1" dirty="0" smtClean="0"/>
              <a:t>Old Testament wisdom literature </a:t>
            </a:r>
            <a:r>
              <a:rPr lang="en-US" sz="2100" b="1" dirty="0"/>
              <a:t>includes the Books of Job, Psalms, Proverbs, Ecclesiastes, Song of Songs, Wisdom, and Sirach (Ecclesiasticus).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B82245-FC0C-6643-A188-72698DD5380C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Two Post-Exilic Forms of Biblical Literature</a:t>
            </a:r>
            <a:endParaRPr lang="en-US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41186F-5F2E-7D4F-A38E-40007CDCCEA8}"/>
              </a:ext>
            </a:extLst>
          </p:cNvPr>
          <p:cNvSpPr txBox="1"/>
          <p:nvPr/>
        </p:nvSpPr>
        <p:spPr>
          <a:xfrm>
            <a:off x="5609219" y="632989"/>
            <a:ext cx="71030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The beginning of wisdom is fear of the Lord,</a:t>
            </a:r>
            <a:br>
              <a:rPr lang="en-US" sz="2200" i="1" dirty="0">
                <a:solidFill>
                  <a:schemeClr val="bg1"/>
                </a:solidFill>
              </a:rPr>
            </a:br>
            <a:r>
              <a:rPr lang="en-US" sz="2200" i="1" dirty="0">
                <a:solidFill>
                  <a:schemeClr val="bg1"/>
                </a:solidFill>
              </a:rPr>
              <a:t>and knowledge of the Holy One is understanding. 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					(</a:t>
            </a:r>
            <a:r>
              <a:rPr lang="en-US" sz="2200" i="1" dirty="0" err="1">
                <a:solidFill>
                  <a:schemeClr val="bg1"/>
                </a:solidFill>
              </a:rPr>
              <a:t>Prv</a:t>
            </a:r>
            <a:r>
              <a:rPr lang="en-US" sz="2200" i="1" dirty="0">
                <a:solidFill>
                  <a:schemeClr val="bg1"/>
                </a:solidFill>
              </a:rPr>
              <a:t> 9:10)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indoor, dog, sitting, food&#10;&#10;Description automatically generated">
            <a:extLst>
              <a:ext uri="{FF2B5EF4-FFF2-40B4-BE49-F238E27FC236}">
                <a16:creationId xmlns:a16="http://schemas.microsoft.com/office/drawing/2014/main" xmlns="" id="{7DE761BC-3B2A-4C49-BD16-2FC39532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14" t="16606" r="1" b="-1"/>
          <a:stretch/>
        </p:blipFill>
        <p:spPr>
          <a:xfrm>
            <a:off x="4572000" y="-5"/>
            <a:ext cx="7619999" cy="36814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chemeClr val="tx1">
                  <a:lumMod val="95000"/>
                  <a:lumOff val="5000"/>
                </a:schemeClr>
              </a:gs>
              <a:gs pos="58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CF587-6E1B-8845-969F-6A175192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i="1" kern="1200" dirty="0">
                <a:solidFill>
                  <a:schemeClr val="bg1"/>
                </a:solidFill>
                <a:latin typeface="Trebuchet MS" panose="020B0703020202090204" pitchFamily="34" charset="0"/>
              </a:rPr>
              <a:t>apokalypsis </a:t>
            </a:r>
            <a:r>
              <a:rPr lang="en-US" sz="5000" kern="1200" dirty="0">
                <a:solidFill>
                  <a:schemeClr val="bg1"/>
                </a:solidFill>
                <a:latin typeface="Trebuchet MS" panose="020B0703020202090204" pitchFamily="34" charset="0"/>
              </a:rPr>
              <a:t/>
            </a:r>
            <a:br>
              <a:rPr lang="en-US" sz="5000" kern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en-US" sz="5000" kern="12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301F6A-5CE0-2C49-AC96-5F0F58C7641B}"/>
              </a:ext>
            </a:extLst>
          </p:cNvPr>
          <p:cNvSpPr txBox="1"/>
          <p:nvPr/>
        </p:nvSpPr>
        <p:spPr>
          <a:xfrm>
            <a:off x="7587343" y="6362246"/>
            <a:ext cx="539591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Two Post-Exilic Forms of Biblical Literature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166EB1-F1AA-8843-8AB1-F9C368E24A54}"/>
              </a:ext>
            </a:extLst>
          </p:cNvPr>
          <p:cNvSpPr/>
          <p:nvPr/>
        </p:nvSpPr>
        <p:spPr>
          <a:xfrm>
            <a:off x="1765838" y="4073345"/>
            <a:ext cx="859736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Georgia" panose="02040502050405020303" pitchFamily="18" charset="0"/>
              </a:rPr>
              <a:t>The earth shall be utterly laid waste, utterly stripped,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Georgia" panose="02040502050405020303" pitchFamily="18" charset="0"/>
              </a:rPr>
              <a:t>for the LORD has decreed this word. </a:t>
            </a:r>
            <a:r>
              <a:rPr lang="en-US" sz="2500" i="1" dirty="0">
                <a:solidFill>
                  <a:schemeClr val="bg1"/>
                </a:solidFill>
                <a:latin typeface="Georgia" panose="02040502050405020303" pitchFamily="18" charset="0"/>
              </a:rPr>
              <a:t>Is </a:t>
            </a:r>
            <a:r>
              <a:rPr lang="en-US" sz="25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24:3</a:t>
            </a:r>
            <a:endParaRPr lang="en-US" sz="2500" b="0" i="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389868-6EBB-0542-824A-E50838061BFE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Wisdom Literature: </a:t>
            </a:r>
            <a:r>
              <a:rPr lang="en-US" i="1" dirty="0" smtClean="0">
                <a:latin typeface="Trebuchet MS" charset="0"/>
                <a:ea typeface="Trebuchet MS" charset="0"/>
                <a:cs typeface="Trebuchet MS" charset="0"/>
              </a:rPr>
              <a:t>Styles and Sources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C83F949-142E-1446-B0D7-13A53E784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11755"/>
              </p:ext>
            </p:extLst>
          </p:nvPr>
        </p:nvGraphicFramePr>
        <p:xfrm>
          <a:off x="957943" y="478971"/>
          <a:ext cx="10178142" cy="527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714">
                  <a:extLst>
                    <a:ext uri="{9D8B030D-6E8A-4147-A177-3AD203B41FA5}">
                      <a16:colId xmlns:a16="http://schemas.microsoft.com/office/drawing/2014/main" xmlns="" val="1089621721"/>
                    </a:ext>
                  </a:extLst>
                </a:gridCol>
                <a:gridCol w="3392714">
                  <a:extLst>
                    <a:ext uri="{9D8B030D-6E8A-4147-A177-3AD203B41FA5}">
                      <a16:colId xmlns:a16="http://schemas.microsoft.com/office/drawing/2014/main" xmlns="" val="875986518"/>
                    </a:ext>
                  </a:extLst>
                </a:gridCol>
                <a:gridCol w="3392714">
                  <a:extLst>
                    <a:ext uri="{9D8B030D-6E8A-4147-A177-3AD203B41FA5}">
                      <a16:colId xmlns:a16="http://schemas.microsoft.com/office/drawing/2014/main" xmlns="" val="129683838"/>
                    </a:ext>
                  </a:extLst>
                </a:gridCol>
              </a:tblGrid>
              <a:tr h="94963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Wise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Foolish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Reference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5593637"/>
                  </a:ext>
                </a:extLst>
              </a:tr>
              <a:tr h="550184">
                <a:tc>
                  <a:txBody>
                    <a:bodyPr/>
                    <a:lstStyle/>
                    <a:p>
                      <a:r>
                        <a:rPr lang="en-US" dirty="0" smtClean="0"/>
                        <a:t>Walks in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Walks in darkness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Ecclesiastes </a:t>
                      </a:r>
                      <a:r>
                        <a:rPr lang="en-US" dirty="0" smtClean="0"/>
                        <a:t>2:14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102545"/>
                  </a:ext>
                </a:extLst>
              </a:tr>
              <a:tr h="550184">
                <a:tc>
                  <a:txBody>
                    <a:bodyPr/>
                    <a:lstStyle/>
                    <a:p>
                      <a:r>
                        <a:rPr lang="en-US" dirty="0" smtClean="0"/>
                        <a:t>Acts </a:t>
                      </a:r>
                      <a:r>
                        <a:rPr lang="en-US" dirty="0"/>
                        <a:t>prudently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Parades </a:t>
                      </a:r>
                      <a:r>
                        <a:rPr lang="en-US" dirty="0"/>
                        <a:t>folly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Proverbs 13:16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2328727"/>
                  </a:ext>
                </a:extLst>
              </a:tr>
              <a:tr h="550184">
                <a:tc>
                  <a:txBody>
                    <a:bodyPr/>
                    <a:lstStyle/>
                    <a:p>
                      <a:r>
                        <a:rPr lang="en-US" dirty="0" smtClean="0"/>
                        <a:t>Possesses </a:t>
                      </a:r>
                      <a:r>
                        <a:rPr lang="en-US" dirty="0"/>
                        <a:t>glory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Bears </a:t>
                      </a:r>
                      <a:r>
                        <a:rPr lang="en-US" dirty="0"/>
                        <a:t>shame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US" dirty="0" smtClean="0"/>
                        <a:t>roverbs </a:t>
                      </a:r>
                      <a:r>
                        <a:rPr lang="en-US" dirty="0"/>
                        <a:t>3:35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5918352"/>
                  </a:ext>
                </a:extLst>
              </a:tr>
              <a:tr h="550184">
                <a:tc>
                  <a:txBody>
                    <a:bodyPr/>
                    <a:lstStyle/>
                    <a:p>
                      <a:r>
                        <a:rPr lang="en-US" dirty="0" smtClean="0"/>
                        <a:t>Listens </a:t>
                      </a:r>
                      <a:r>
                        <a:rPr lang="en-US" dirty="0"/>
                        <a:t>to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Thinks they are always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Proverbs 12:15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9101736"/>
                  </a:ext>
                </a:extLst>
              </a:tr>
              <a:tr h="787146">
                <a:tc>
                  <a:txBody>
                    <a:bodyPr/>
                    <a:lstStyle/>
                    <a:p>
                      <a:r>
                        <a:rPr lang="en-US" dirty="0" smtClean="0"/>
                        <a:t>Wins favor with their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Lets</a:t>
                      </a:r>
                      <a:r>
                        <a:rPr lang="en-US" baseline="0" dirty="0" smtClean="0"/>
                        <a:t> their </a:t>
                      </a:r>
                      <a:r>
                        <a:rPr lang="en-US" dirty="0" smtClean="0"/>
                        <a:t>words </a:t>
                      </a:r>
                      <a:r>
                        <a:rPr lang="en-US" dirty="0"/>
                        <a:t>consume </a:t>
                      </a:r>
                      <a:r>
                        <a:rPr lang="en-US" dirty="0" smtClean="0"/>
                        <a:t>them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Ecclesiastes 10:12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166314"/>
                  </a:ext>
                </a:extLst>
              </a:tr>
              <a:tr h="550184">
                <a:tc>
                  <a:txBody>
                    <a:bodyPr/>
                    <a:lstStyle/>
                    <a:p>
                      <a:r>
                        <a:rPr lang="en-US" dirty="0"/>
                        <a:t>Builds her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Tears down her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Proverbs </a:t>
                      </a:r>
                      <a:r>
                        <a:rPr lang="en-US" dirty="0" smtClean="0"/>
                        <a:t>14:1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003230"/>
                  </a:ext>
                </a:extLst>
              </a:tr>
              <a:tr h="787146">
                <a:tc>
                  <a:txBody>
                    <a:bodyPr/>
                    <a:lstStyle/>
                    <a:p>
                      <a:r>
                        <a:rPr lang="en-US" dirty="0" smtClean="0"/>
                        <a:t>Lives </a:t>
                      </a:r>
                      <a:r>
                        <a:rPr lang="en-US" dirty="0"/>
                        <a:t>in the house of mourning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Lives in the house </a:t>
                      </a:r>
                      <a:r>
                        <a:rPr lang="en-US" dirty="0"/>
                        <a:t>of merriment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Ecclesiastes 7:4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708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2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16F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01C4D-0CA1-E64D-93CC-6A1BBCA4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i="1" dirty="0" smtClean="0">
                <a:solidFill>
                  <a:srgbClr val="FFFFFF"/>
                </a:solidFill>
                <a:latin typeface="Trebuchet MS" panose="020B0703020202090204" pitchFamily="34" charset="0"/>
              </a:rPr>
              <a:t>Wisdom for Today</a:t>
            </a:r>
            <a:endParaRPr lang="en-US" sz="5400" i="1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Content Placeholder 4" descr="A large white building&#10;&#10;Description automatically generated">
            <a:extLst>
              <a:ext uri="{FF2B5EF4-FFF2-40B4-BE49-F238E27FC236}">
                <a16:creationId xmlns:a16="http://schemas.microsoft.com/office/drawing/2014/main" xmlns="" id="{0CCD77AF-ECD1-E54F-92F8-47D7871B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476" r="1" b="701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C570B3-F956-604B-BF3F-69B8F57FF369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By wisdom a house is built,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by </a:t>
            </a:r>
            <a:r>
              <a:rPr lang="en-US" sz="3000" dirty="0">
                <a:solidFill>
                  <a:srgbClr val="FFFFFF"/>
                </a:solidFill>
              </a:rPr>
              <a:t>understanding it is established;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And by knowledge its rooms are filled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with </a:t>
            </a:r>
            <a:r>
              <a:rPr lang="en-US" sz="3000" dirty="0">
                <a:solidFill>
                  <a:srgbClr val="FFFFFF"/>
                </a:solidFill>
              </a:rPr>
              <a:t>every </a:t>
            </a:r>
            <a:r>
              <a:rPr lang="en-US" sz="3000" dirty="0" smtClean="0">
                <a:solidFill>
                  <a:srgbClr val="FFFFFF"/>
                </a:solidFill>
              </a:rPr>
              <a:t>precious </a:t>
            </a:r>
            <a:r>
              <a:rPr lang="en-US" sz="3000" dirty="0">
                <a:solidFill>
                  <a:srgbClr val="FFFFFF"/>
                </a:solidFill>
              </a:rPr>
              <a:t>and </a:t>
            </a:r>
            <a:r>
              <a:rPr lang="en-US" sz="3000" dirty="0" smtClean="0">
                <a:solidFill>
                  <a:srgbClr val="FFFFFF"/>
                </a:solidFill>
              </a:rPr>
              <a:t>pleasing </a:t>
            </a:r>
            <a:r>
              <a:rPr lang="en-US" sz="3000" dirty="0">
                <a:solidFill>
                  <a:srgbClr val="FFFFFF"/>
                </a:solidFill>
              </a:rPr>
              <a:t>possession.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i="1" dirty="0">
                <a:solidFill>
                  <a:srgbClr val="FFFFFF"/>
                </a:solidFill>
              </a:rPr>
              <a:t>Proverbs 24:3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CF346-16C6-5A4E-803A-31397F3A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rebuchet MS" panose="020B0703020202090204" pitchFamily="34" charset="0"/>
              </a:rPr>
              <a:t>The Book of 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464B5A-C1E6-9346-B95B-2E39588FD74B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The Wisdom Books: A Unique Spirituality</a:t>
            </a:r>
            <a:endParaRPr lang="en-US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grass, outdoor, man&#10;&#10;Description automatically generated">
            <a:extLst>
              <a:ext uri="{FF2B5EF4-FFF2-40B4-BE49-F238E27FC236}">
                <a16:creationId xmlns:a16="http://schemas.microsoft.com/office/drawing/2014/main" xmlns="" id="{382E1052-9862-214D-965C-9CA84F787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9" r="12033" b="135"/>
          <a:stretch/>
        </p:blipFill>
        <p:spPr>
          <a:xfrm>
            <a:off x="3899233" y="10"/>
            <a:ext cx="829276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65000">
                <a:srgbClr val="1E447E">
                  <a:alpha val="70000"/>
                </a:srgbClr>
              </a:gs>
              <a:gs pos="50000">
                <a:srgbClr val="1E447E">
                  <a:alpha val="45000"/>
                </a:srgbClr>
              </a:gs>
              <a:gs pos="35000">
                <a:srgbClr val="1E447E">
                  <a:alpha val="25000"/>
                </a:srgbClr>
              </a:gs>
              <a:gs pos="20000">
                <a:srgbClr val="1E447E">
                  <a:alpha val="0"/>
                </a:srgbClr>
              </a:gs>
              <a:gs pos="100000">
                <a:srgbClr val="1E447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9C7F0-2C52-4A40-AAC6-52FE2A56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</a:rPr>
              <a:t>Proverbs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51A6C3-5B97-AF43-89CE-F019BBDC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The proverbs teach three kinds of wisdom: knowledge </a:t>
            </a:r>
            <a:r>
              <a:rPr lang="en-US" sz="2500" dirty="0"/>
              <a:t>of God’s created world, the skill of making right choices, and the art of living before God. 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362F95-7C2B-C84E-ACCD-523E46DFD715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The Wisdom Books: A Unique Spirituality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8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1D2D1-33B5-8A48-A565-0ABC2B34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The Book of Ecclesiastes</a:t>
            </a:r>
            <a:endParaRPr lang="en-US" sz="45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5C10D-72A8-194F-98BE-BDE6D686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0" y="1253331"/>
            <a:ext cx="4191000" cy="435133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Ecclesiastes is a loose collection of proverbs, laments (“expressions of grief”), poems, and rhetorical questions. </a:t>
            </a:r>
            <a:endParaRPr lang="en-US" b="1" dirty="0">
              <a:solidFill>
                <a:srgbClr val="FFFF00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E9DE27-C98B-DE40-80BD-DE21B099249F}"/>
              </a:ext>
            </a:extLst>
          </p:cNvPr>
          <p:cNvSpPr txBox="1"/>
          <p:nvPr/>
        </p:nvSpPr>
        <p:spPr>
          <a:xfrm>
            <a:off x="4724401" y="6304002"/>
            <a:ext cx="73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Trebuchet MS" panose="020B0703020202090204" pitchFamily="34" charset="0"/>
                <a:ea typeface="Trebuchet MS" charset="0"/>
                <a:cs typeface="Trebuchet MS" charset="0"/>
              </a:rPr>
              <a:t>The Wisdom Books: A Unique Spirituality</a:t>
            </a:r>
            <a:endParaRPr lang="en-US" dirty="0">
              <a:solidFill>
                <a:schemeClr val="bg1"/>
              </a:solidFill>
              <a:latin typeface="Trebuchet MS" panose="020B0703020202090204" pitchFamily="34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7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1344</Words>
  <Application>Microsoft Macintosh PowerPoint</Application>
  <PresentationFormat>Widescreen</PresentationFormat>
  <Paragraphs>186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Apple Chancery</vt:lpstr>
      <vt:lpstr>Calibri</vt:lpstr>
      <vt:lpstr>Calibri Light</vt:lpstr>
      <vt:lpstr>Georgia</vt:lpstr>
      <vt:lpstr>Trebuchet MS</vt:lpstr>
      <vt:lpstr>Arial</vt:lpstr>
      <vt:lpstr>Office Theme</vt:lpstr>
      <vt:lpstr>PowerPoint Presentation</vt:lpstr>
      <vt:lpstr>Themes of wisdom literature and apocalyptic literature after the Exile. </vt:lpstr>
      <vt:lpstr>Wisdom Literature</vt:lpstr>
      <vt:lpstr>apokalypsis  </vt:lpstr>
      <vt:lpstr>PowerPoint Presentation</vt:lpstr>
      <vt:lpstr>Wisdom for Today</vt:lpstr>
      <vt:lpstr>The Book of Job</vt:lpstr>
      <vt:lpstr>Proverbs</vt:lpstr>
      <vt:lpstr>The Book of Ecclesiastes</vt:lpstr>
      <vt:lpstr>Song of Songs </vt:lpstr>
      <vt:lpstr>PowerPoint Presentation</vt:lpstr>
      <vt:lpstr>The Psalms</vt:lpstr>
      <vt:lpstr>Apocalyptic Literature</vt:lpstr>
      <vt:lpstr>Eschatology  </vt:lpstr>
      <vt:lpstr>“He will come again to judge the living and the dead”</vt:lpstr>
      <vt:lpstr>Images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Anhold</dc:creator>
  <cp:lastModifiedBy>Abigail Dommert</cp:lastModifiedBy>
  <cp:revision>23</cp:revision>
  <dcterms:created xsi:type="dcterms:W3CDTF">2020-04-13T17:00:24Z</dcterms:created>
  <dcterms:modified xsi:type="dcterms:W3CDTF">2020-07-06T19:23:22Z</dcterms:modified>
</cp:coreProperties>
</file>