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8" r:id="rId2"/>
    <p:sldId id="259" r:id="rId3"/>
    <p:sldId id="261" r:id="rId4"/>
    <p:sldId id="262" r:id="rId5"/>
    <p:sldId id="283" r:id="rId6"/>
    <p:sldId id="264" r:id="rId7"/>
    <p:sldId id="281" r:id="rId8"/>
    <p:sldId id="265" r:id="rId9"/>
    <p:sldId id="267" r:id="rId10"/>
    <p:sldId id="266" r:id="rId11"/>
    <p:sldId id="268" r:id="rId12"/>
    <p:sldId id="271" r:id="rId13"/>
    <p:sldId id="272" r:id="rId14"/>
    <p:sldId id="273" r:id="rId15"/>
    <p:sldId id="278" r:id="rId16"/>
    <p:sldId id="279" r:id="rId17"/>
    <p:sldId id="280"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A119"/>
    <a:srgbClr val="781F70"/>
    <a:srgbClr val="4F3C15"/>
    <a:srgbClr val="06B8E6"/>
    <a:srgbClr val="54DA86"/>
    <a:srgbClr val="BDD879"/>
    <a:srgbClr val="0051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4FA70E-891B-B045-B20E-D860E9B832A6}" v="926" dt="2020-04-14T18:22:14.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85524" autoAdjust="0"/>
  </p:normalViewPr>
  <p:slideViewPr>
    <p:cSldViewPr snapToGrid="0" snapToObjects="1">
      <p:cViewPr>
        <p:scale>
          <a:sx n="70" d="100"/>
          <a:sy n="70" d="100"/>
        </p:scale>
        <p:origin x="864" y="424"/>
      </p:cViewPr>
      <p:guideLst>
        <p:guide orient="horz" pos="2160"/>
        <p:guide pos="3840"/>
      </p:guideLst>
    </p:cSldViewPr>
  </p:slideViewPr>
  <p:notesTextViewPr>
    <p:cViewPr>
      <p:scale>
        <a:sx n="1" d="1"/>
        <a:sy n="1" d="1"/>
      </p:scale>
      <p:origin x="0" y="0"/>
    </p:cViewPr>
  </p:notesTextViewPr>
  <p:sorterViewPr>
    <p:cViewPr>
      <p:scale>
        <a:sx n="100" d="100"/>
        <a:sy n="100" d="100"/>
      </p:scale>
      <p:origin x="0" y="2515"/>
    </p:cViewPr>
  </p:sorterViewPr>
  <p:notesViewPr>
    <p:cSldViewPr snapToGrid="0" snapToObjects="1">
      <p:cViewPr>
        <p:scale>
          <a:sx n="200" d="100"/>
          <a:sy n="200" d="100"/>
        </p:scale>
        <p:origin x="1440" y="-25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8B6D5B-F810-E044-ABE7-781EFC875DD2}"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467CE00C-E965-354A-BD77-448717ECEF1D}">
      <dgm:prSet phldrT="[Text]"/>
      <dgm:spPr/>
      <dgm:t>
        <a:bodyPr/>
        <a:lstStyle/>
        <a:p>
          <a:r>
            <a:rPr lang="en-US" dirty="0"/>
            <a:t>Alexander the Great 333-323BC)</a:t>
          </a:r>
        </a:p>
      </dgm:t>
    </dgm:pt>
    <dgm:pt modelId="{BC7A6BB4-83BB-C848-A81A-1700385B510C}" type="parTrans" cxnId="{7B6F9035-C2D1-4F4B-8DC2-CE2046EA8BE9}">
      <dgm:prSet/>
      <dgm:spPr/>
      <dgm:t>
        <a:bodyPr/>
        <a:lstStyle/>
        <a:p>
          <a:endParaRPr lang="en-US"/>
        </a:p>
      </dgm:t>
    </dgm:pt>
    <dgm:pt modelId="{2D209338-F72A-9A43-9492-202609C1550D}" type="sibTrans" cxnId="{7B6F9035-C2D1-4F4B-8DC2-CE2046EA8BE9}">
      <dgm:prSet/>
      <dgm:spPr/>
      <dgm:t>
        <a:bodyPr/>
        <a:lstStyle/>
        <a:p>
          <a:endParaRPr lang="en-US"/>
        </a:p>
      </dgm:t>
    </dgm:pt>
    <dgm:pt modelId="{442E4332-56CD-0846-8FBB-8B9B8B7BD131}">
      <dgm:prSet phldrT="[Text]"/>
      <dgm:spPr/>
      <dgm:t>
        <a:bodyPr/>
        <a:lstStyle/>
        <a:p>
          <a:r>
            <a:rPr lang="en-US" dirty="0"/>
            <a:t>Ptolemy </a:t>
          </a:r>
          <a:r>
            <a:rPr lang="en-US" dirty="0" err="1"/>
            <a:t>Lagi</a:t>
          </a:r>
          <a:r>
            <a:rPr lang="en-US" dirty="0"/>
            <a:t> (and </a:t>
          </a:r>
          <a:r>
            <a:rPr lang="en-US" dirty="0" err="1"/>
            <a:t>Seleucus</a:t>
          </a:r>
          <a:r>
            <a:rPr lang="en-US" dirty="0"/>
            <a:t>)</a:t>
          </a:r>
        </a:p>
      </dgm:t>
    </dgm:pt>
    <dgm:pt modelId="{11844EC3-C68D-554D-B110-E05E62D06025}" type="parTrans" cxnId="{39479032-FEA4-984B-B52C-57E33A68F6AC}">
      <dgm:prSet/>
      <dgm:spPr/>
      <dgm:t>
        <a:bodyPr/>
        <a:lstStyle/>
        <a:p>
          <a:endParaRPr lang="en-US"/>
        </a:p>
      </dgm:t>
    </dgm:pt>
    <dgm:pt modelId="{32727B80-2AEB-F644-94B0-BC83FD6379C2}" type="sibTrans" cxnId="{39479032-FEA4-984B-B52C-57E33A68F6AC}">
      <dgm:prSet/>
      <dgm:spPr/>
      <dgm:t>
        <a:bodyPr/>
        <a:lstStyle/>
        <a:p>
          <a:endParaRPr lang="en-US"/>
        </a:p>
      </dgm:t>
    </dgm:pt>
    <dgm:pt modelId="{E1CE8FEE-5C45-4C4E-8486-1FB200B06EB6}">
      <dgm:prSet phldrT="[Text]"/>
      <dgm:spPr/>
      <dgm:t>
        <a:bodyPr/>
        <a:lstStyle/>
        <a:p>
          <a:r>
            <a:rPr lang="en-US" dirty="0" smtClean="0"/>
            <a:t>Antiochus</a:t>
          </a:r>
          <a:endParaRPr lang="en-US" dirty="0"/>
        </a:p>
      </dgm:t>
    </dgm:pt>
    <dgm:pt modelId="{ABBE5901-774F-F948-B16F-429BCBAA88B6}" type="parTrans" cxnId="{2A968369-6F7A-614F-9C31-38DDD504A571}">
      <dgm:prSet/>
      <dgm:spPr/>
      <dgm:t>
        <a:bodyPr/>
        <a:lstStyle/>
        <a:p>
          <a:endParaRPr lang="en-US"/>
        </a:p>
      </dgm:t>
    </dgm:pt>
    <dgm:pt modelId="{DCE9CD10-573C-C049-A0F1-85669BD8845D}" type="sibTrans" cxnId="{2A968369-6F7A-614F-9C31-38DDD504A571}">
      <dgm:prSet/>
      <dgm:spPr/>
      <dgm:t>
        <a:bodyPr/>
        <a:lstStyle/>
        <a:p>
          <a:endParaRPr lang="en-US"/>
        </a:p>
      </dgm:t>
    </dgm:pt>
    <dgm:pt modelId="{C6EBBDD7-8CA2-A047-957C-E43DD3170DC2}">
      <dgm:prSet phldrT="[Text]"/>
      <dgm:spPr/>
      <dgm:t>
        <a:bodyPr/>
        <a:lstStyle/>
        <a:p>
          <a:r>
            <a:rPr lang="en-US" dirty="0" err="1"/>
            <a:t>Cassander</a:t>
          </a:r>
          <a:endParaRPr lang="en-US" dirty="0"/>
        </a:p>
      </dgm:t>
    </dgm:pt>
    <dgm:pt modelId="{186BBFBE-3B7C-104B-B1EC-3609ACE94780}" type="parTrans" cxnId="{67D74CBA-AC68-CF47-83B6-ED812E41AFB8}">
      <dgm:prSet/>
      <dgm:spPr/>
      <dgm:t>
        <a:bodyPr/>
        <a:lstStyle/>
        <a:p>
          <a:endParaRPr lang="en-US"/>
        </a:p>
      </dgm:t>
    </dgm:pt>
    <dgm:pt modelId="{59123094-40DE-6248-8CC2-46E9D98E2432}" type="sibTrans" cxnId="{67D74CBA-AC68-CF47-83B6-ED812E41AFB8}">
      <dgm:prSet/>
      <dgm:spPr/>
      <dgm:t>
        <a:bodyPr/>
        <a:lstStyle/>
        <a:p>
          <a:endParaRPr lang="en-US"/>
        </a:p>
      </dgm:t>
    </dgm:pt>
    <dgm:pt modelId="{E3F2A8CB-66B0-1A46-AB86-FF52AE018617}">
      <dgm:prSet phldrT="[Text]"/>
      <dgm:spPr/>
      <dgm:t>
        <a:bodyPr/>
        <a:lstStyle/>
        <a:p>
          <a:r>
            <a:rPr lang="en-US" dirty="0"/>
            <a:t>Lysimachus</a:t>
          </a:r>
        </a:p>
      </dgm:t>
    </dgm:pt>
    <dgm:pt modelId="{F5B625E7-8014-AF49-BAC6-27E62ABFF020}" type="parTrans" cxnId="{E66CC97B-BC53-314B-A4EF-CB5ABACB030C}">
      <dgm:prSet/>
      <dgm:spPr/>
      <dgm:t>
        <a:bodyPr/>
        <a:lstStyle/>
        <a:p>
          <a:endParaRPr lang="en-US"/>
        </a:p>
      </dgm:t>
    </dgm:pt>
    <dgm:pt modelId="{B6F5E1EB-4926-5E4D-9E67-6A6EBF8A0AB2}" type="sibTrans" cxnId="{E66CC97B-BC53-314B-A4EF-CB5ABACB030C}">
      <dgm:prSet/>
      <dgm:spPr/>
      <dgm:t>
        <a:bodyPr/>
        <a:lstStyle/>
        <a:p>
          <a:endParaRPr lang="en-US"/>
        </a:p>
      </dgm:t>
    </dgm:pt>
    <dgm:pt modelId="{8D7C5C10-4A73-0648-8838-EA9FDA2EC0E2}">
      <dgm:prSet phldrT="[Text]"/>
      <dgm:spPr/>
      <dgm:t>
        <a:bodyPr/>
        <a:lstStyle/>
        <a:p>
          <a:r>
            <a:rPr lang="en-US" dirty="0"/>
            <a:t>Ptolemies</a:t>
          </a:r>
        </a:p>
      </dgm:t>
    </dgm:pt>
    <dgm:pt modelId="{923F79AF-DDDF-5C43-BC13-97F9E754A206}" type="parTrans" cxnId="{CF2F9C4F-812A-B44A-989E-A5D398CC0B02}">
      <dgm:prSet/>
      <dgm:spPr/>
      <dgm:t>
        <a:bodyPr/>
        <a:lstStyle/>
        <a:p>
          <a:endParaRPr lang="en-US"/>
        </a:p>
      </dgm:t>
    </dgm:pt>
    <dgm:pt modelId="{FD0C3D7C-5BEE-D14D-8EFA-0564406E1628}" type="sibTrans" cxnId="{CF2F9C4F-812A-B44A-989E-A5D398CC0B02}">
      <dgm:prSet/>
      <dgm:spPr/>
      <dgm:t>
        <a:bodyPr/>
        <a:lstStyle/>
        <a:p>
          <a:endParaRPr lang="en-US"/>
        </a:p>
      </dgm:t>
    </dgm:pt>
    <dgm:pt modelId="{9CEFFF2B-FC34-AC45-B49C-70F60949F008}">
      <dgm:prSet phldrT="[Text]"/>
      <dgm:spPr/>
      <dgm:t>
        <a:bodyPr/>
        <a:lstStyle/>
        <a:p>
          <a:r>
            <a:rPr lang="en-US" dirty="0"/>
            <a:t>Seleucids</a:t>
          </a:r>
        </a:p>
      </dgm:t>
    </dgm:pt>
    <dgm:pt modelId="{066229E4-AD17-6C4C-AC07-9A98072878DE}" type="parTrans" cxnId="{9E5C9272-7CB3-8147-89E9-5E6317AC13AD}">
      <dgm:prSet/>
      <dgm:spPr/>
      <dgm:t>
        <a:bodyPr/>
        <a:lstStyle/>
        <a:p>
          <a:endParaRPr lang="en-US"/>
        </a:p>
      </dgm:t>
    </dgm:pt>
    <dgm:pt modelId="{2B65781F-46A1-1E4F-A2A7-0F9FBB0D5659}" type="sibTrans" cxnId="{9E5C9272-7CB3-8147-89E9-5E6317AC13AD}">
      <dgm:prSet/>
      <dgm:spPr/>
      <dgm:t>
        <a:bodyPr/>
        <a:lstStyle/>
        <a:p>
          <a:endParaRPr lang="en-US"/>
        </a:p>
      </dgm:t>
    </dgm:pt>
    <dgm:pt modelId="{B52E3CA8-6147-A942-8C8F-F309D4FBD93B}" type="pres">
      <dgm:prSet presAssocID="{B98B6D5B-F810-E044-ABE7-781EFC875DD2}" presName="hierChild1" presStyleCnt="0">
        <dgm:presLayoutVars>
          <dgm:chPref val="1"/>
          <dgm:dir/>
          <dgm:animOne val="branch"/>
          <dgm:animLvl val="lvl"/>
          <dgm:resizeHandles/>
        </dgm:presLayoutVars>
      </dgm:prSet>
      <dgm:spPr/>
      <dgm:t>
        <a:bodyPr/>
        <a:lstStyle/>
        <a:p>
          <a:endParaRPr lang="en-US"/>
        </a:p>
      </dgm:t>
    </dgm:pt>
    <dgm:pt modelId="{1FBA3B59-38B7-6444-8175-ABC41C4869DB}" type="pres">
      <dgm:prSet presAssocID="{467CE00C-E965-354A-BD77-448717ECEF1D}" presName="hierRoot1" presStyleCnt="0"/>
      <dgm:spPr/>
    </dgm:pt>
    <dgm:pt modelId="{F420E4D4-5073-3844-BE76-5AACCC4475A1}" type="pres">
      <dgm:prSet presAssocID="{467CE00C-E965-354A-BD77-448717ECEF1D}" presName="composite" presStyleCnt="0"/>
      <dgm:spPr/>
    </dgm:pt>
    <dgm:pt modelId="{71A73545-6A58-2941-8EC2-3A0693BBD312}" type="pres">
      <dgm:prSet presAssocID="{467CE00C-E965-354A-BD77-448717ECEF1D}" presName="background" presStyleLbl="node0" presStyleIdx="0" presStyleCnt="1"/>
      <dgm:spPr>
        <a:solidFill>
          <a:srgbClr val="BDD879"/>
        </a:solidFill>
      </dgm:spPr>
    </dgm:pt>
    <dgm:pt modelId="{4E34BA2C-7158-554E-B9A9-FEDB58B5F244}" type="pres">
      <dgm:prSet presAssocID="{467CE00C-E965-354A-BD77-448717ECEF1D}" presName="text" presStyleLbl="fgAcc0" presStyleIdx="0" presStyleCnt="1">
        <dgm:presLayoutVars>
          <dgm:chPref val="3"/>
        </dgm:presLayoutVars>
      </dgm:prSet>
      <dgm:spPr/>
      <dgm:t>
        <a:bodyPr/>
        <a:lstStyle/>
        <a:p>
          <a:endParaRPr lang="en-US"/>
        </a:p>
      </dgm:t>
    </dgm:pt>
    <dgm:pt modelId="{2B8B9575-7E67-E545-8BE6-86F560AFC7F8}" type="pres">
      <dgm:prSet presAssocID="{467CE00C-E965-354A-BD77-448717ECEF1D}" presName="hierChild2" presStyleCnt="0"/>
      <dgm:spPr/>
    </dgm:pt>
    <dgm:pt modelId="{E6D46778-AC11-9847-BE88-2DCD7CF6DAA4}" type="pres">
      <dgm:prSet presAssocID="{11844EC3-C68D-554D-B110-E05E62D06025}" presName="Name10" presStyleLbl="parChTrans1D2" presStyleIdx="0" presStyleCnt="4"/>
      <dgm:spPr/>
      <dgm:t>
        <a:bodyPr/>
        <a:lstStyle/>
        <a:p>
          <a:endParaRPr lang="en-US"/>
        </a:p>
      </dgm:t>
    </dgm:pt>
    <dgm:pt modelId="{3DB1E60D-3C87-4942-885F-DC0871852E3E}" type="pres">
      <dgm:prSet presAssocID="{442E4332-56CD-0846-8FBB-8B9B8B7BD131}" presName="hierRoot2" presStyleCnt="0"/>
      <dgm:spPr/>
    </dgm:pt>
    <dgm:pt modelId="{9A9D989C-7A9B-114E-9B00-4B3F59F84DB7}" type="pres">
      <dgm:prSet presAssocID="{442E4332-56CD-0846-8FBB-8B9B8B7BD131}" presName="composite2" presStyleCnt="0"/>
      <dgm:spPr/>
    </dgm:pt>
    <dgm:pt modelId="{EF2F0478-BB09-D04A-A3CA-07E29FC4C951}" type="pres">
      <dgm:prSet presAssocID="{442E4332-56CD-0846-8FBB-8B9B8B7BD131}" presName="background2" presStyleLbl="node2" presStyleIdx="0" presStyleCnt="4"/>
      <dgm:spPr>
        <a:solidFill>
          <a:srgbClr val="54DA86"/>
        </a:solidFill>
      </dgm:spPr>
    </dgm:pt>
    <dgm:pt modelId="{EA9B979A-39D7-C84B-8835-03DD54EF7256}" type="pres">
      <dgm:prSet presAssocID="{442E4332-56CD-0846-8FBB-8B9B8B7BD131}" presName="text2" presStyleLbl="fgAcc2" presStyleIdx="0" presStyleCnt="4">
        <dgm:presLayoutVars>
          <dgm:chPref val="3"/>
        </dgm:presLayoutVars>
      </dgm:prSet>
      <dgm:spPr/>
      <dgm:t>
        <a:bodyPr/>
        <a:lstStyle/>
        <a:p>
          <a:endParaRPr lang="en-US"/>
        </a:p>
      </dgm:t>
    </dgm:pt>
    <dgm:pt modelId="{3C6E5E42-708F-2343-9A22-316D5E721A8A}" type="pres">
      <dgm:prSet presAssocID="{442E4332-56CD-0846-8FBB-8B9B8B7BD131}" presName="hierChild3" presStyleCnt="0"/>
      <dgm:spPr/>
    </dgm:pt>
    <dgm:pt modelId="{372D26FF-3FA3-5544-A416-7BB0C2742956}" type="pres">
      <dgm:prSet presAssocID="{923F79AF-DDDF-5C43-BC13-97F9E754A206}" presName="Name17" presStyleLbl="parChTrans1D3" presStyleIdx="0" presStyleCnt="2"/>
      <dgm:spPr/>
      <dgm:t>
        <a:bodyPr/>
        <a:lstStyle/>
        <a:p>
          <a:endParaRPr lang="en-US"/>
        </a:p>
      </dgm:t>
    </dgm:pt>
    <dgm:pt modelId="{3DED7E71-12B8-D743-82A0-04AE90C46700}" type="pres">
      <dgm:prSet presAssocID="{8D7C5C10-4A73-0648-8838-EA9FDA2EC0E2}" presName="hierRoot3" presStyleCnt="0"/>
      <dgm:spPr/>
    </dgm:pt>
    <dgm:pt modelId="{20CAA374-44E6-C44E-BF56-B72E7F4D5A11}" type="pres">
      <dgm:prSet presAssocID="{8D7C5C10-4A73-0648-8838-EA9FDA2EC0E2}" presName="composite3" presStyleCnt="0"/>
      <dgm:spPr/>
    </dgm:pt>
    <dgm:pt modelId="{A0E4F68B-78CB-CF42-B293-BA01DB9B9F3B}" type="pres">
      <dgm:prSet presAssocID="{8D7C5C10-4A73-0648-8838-EA9FDA2EC0E2}" presName="background3" presStyleLbl="node3" presStyleIdx="0" presStyleCnt="2"/>
      <dgm:spPr>
        <a:solidFill>
          <a:srgbClr val="54DA86"/>
        </a:solidFill>
      </dgm:spPr>
    </dgm:pt>
    <dgm:pt modelId="{EA5D48F0-409A-D147-988F-BD5497CFC62C}" type="pres">
      <dgm:prSet presAssocID="{8D7C5C10-4A73-0648-8838-EA9FDA2EC0E2}" presName="text3" presStyleLbl="fgAcc3" presStyleIdx="0" presStyleCnt="2">
        <dgm:presLayoutVars>
          <dgm:chPref val="3"/>
        </dgm:presLayoutVars>
      </dgm:prSet>
      <dgm:spPr/>
      <dgm:t>
        <a:bodyPr/>
        <a:lstStyle/>
        <a:p>
          <a:endParaRPr lang="en-US"/>
        </a:p>
      </dgm:t>
    </dgm:pt>
    <dgm:pt modelId="{1BB72E5F-8FFC-1C43-82F6-29183B6B15C9}" type="pres">
      <dgm:prSet presAssocID="{8D7C5C10-4A73-0648-8838-EA9FDA2EC0E2}" presName="hierChild4" presStyleCnt="0"/>
      <dgm:spPr/>
    </dgm:pt>
    <dgm:pt modelId="{76C3FD31-D1D7-1D4E-8133-2F2DC2C5B4BE}" type="pres">
      <dgm:prSet presAssocID="{066229E4-AD17-6C4C-AC07-9A98072878DE}" presName="Name17" presStyleLbl="parChTrans1D3" presStyleIdx="1" presStyleCnt="2"/>
      <dgm:spPr/>
      <dgm:t>
        <a:bodyPr/>
        <a:lstStyle/>
        <a:p>
          <a:endParaRPr lang="en-US"/>
        </a:p>
      </dgm:t>
    </dgm:pt>
    <dgm:pt modelId="{91147516-9D4D-204F-A880-6180745B639B}" type="pres">
      <dgm:prSet presAssocID="{9CEFFF2B-FC34-AC45-B49C-70F60949F008}" presName="hierRoot3" presStyleCnt="0"/>
      <dgm:spPr/>
    </dgm:pt>
    <dgm:pt modelId="{EB2DD125-FDDF-5A42-A318-F9F6385D7DC1}" type="pres">
      <dgm:prSet presAssocID="{9CEFFF2B-FC34-AC45-B49C-70F60949F008}" presName="composite3" presStyleCnt="0"/>
      <dgm:spPr/>
    </dgm:pt>
    <dgm:pt modelId="{676B9055-9BEF-0D4A-BD26-590AF79445C9}" type="pres">
      <dgm:prSet presAssocID="{9CEFFF2B-FC34-AC45-B49C-70F60949F008}" presName="background3" presStyleLbl="node3" presStyleIdx="1" presStyleCnt="2"/>
      <dgm:spPr>
        <a:solidFill>
          <a:srgbClr val="781F70"/>
        </a:solidFill>
      </dgm:spPr>
    </dgm:pt>
    <dgm:pt modelId="{67F228F4-A729-E444-8EB7-F336C08AB8BB}" type="pres">
      <dgm:prSet presAssocID="{9CEFFF2B-FC34-AC45-B49C-70F60949F008}" presName="text3" presStyleLbl="fgAcc3" presStyleIdx="1" presStyleCnt="2">
        <dgm:presLayoutVars>
          <dgm:chPref val="3"/>
        </dgm:presLayoutVars>
      </dgm:prSet>
      <dgm:spPr/>
      <dgm:t>
        <a:bodyPr/>
        <a:lstStyle/>
        <a:p>
          <a:endParaRPr lang="en-US"/>
        </a:p>
      </dgm:t>
    </dgm:pt>
    <dgm:pt modelId="{956AFE8B-F613-3A4F-B4F8-745A11BEFE15}" type="pres">
      <dgm:prSet presAssocID="{9CEFFF2B-FC34-AC45-B49C-70F60949F008}" presName="hierChild4" presStyleCnt="0"/>
      <dgm:spPr/>
    </dgm:pt>
    <dgm:pt modelId="{7B770FBF-D1AF-464F-80FF-FD50B62A2488}" type="pres">
      <dgm:prSet presAssocID="{ABBE5901-774F-F948-B16F-429BCBAA88B6}" presName="Name10" presStyleLbl="parChTrans1D2" presStyleIdx="1" presStyleCnt="4"/>
      <dgm:spPr/>
      <dgm:t>
        <a:bodyPr/>
        <a:lstStyle/>
        <a:p>
          <a:endParaRPr lang="en-US"/>
        </a:p>
      </dgm:t>
    </dgm:pt>
    <dgm:pt modelId="{1EF0E58F-2C82-6C49-8EDB-C14896EBD77D}" type="pres">
      <dgm:prSet presAssocID="{E1CE8FEE-5C45-4C4E-8486-1FB200B06EB6}" presName="hierRoot2" presStyleCnt="0"/>
      <dgm:spPr/>
    </dgm:pt>
    <dgm:pt modelId="{1811EF61-9CEC-8E41-AAF3-60546481C81A}" type="pres">
      <dgm:prSet presAssocID="{E1CE8FEE-5C45-4C4E-8486-1FB200B06EB6}" presName="composite2" presStyleCnt="0"/>
      <dgm:spPr/>
    </dgm:pt>
    <dgm:pt modelId="{7768DEC4-18C4-374F-BF6D-B3488B17610B}" type="pres">
      <dgm:prSet presAssocID="{E1CE8FEE-5C45-4C4E-8486-1FB200B06EB6}" presName="background2" presStyleLbl="node2" presStyleIdx="1" presStyleCnt="4"/>
      <dgm:spPr>
        <a:solidFill>
          <a:srgbClr val="781F70"/>
        </a:solidFill>
      </dgm:spPr>
    </dgm:pt>
    <dgm:pt modelId="{E0C2F090-E7C2-E042-85C3-F6AC9A3DF67A}" type="pres">
      <dgm:prSet presAssocID="{E1CE8FEE-5C45-4C4E-8486-1FB200B06EB6}" presName="text2" presStyleLbl="fgAcc2" presStyleIdx="1" presStyleCnt="4">
        <dgm:presLayoutVars>
          <dgm:chPref val="3"/>
        </dgm:presLayoutVars>
      </dgm:prSet>
      <dgm:spPr/>
      <dgm:t>
        <a:bodyPr/>
        <a:lstStyle/>
        <a:p>
          <a:endParaRPr lang="en-US"/>
        </a:p>
      </dgm:t>
    </dgm:pt>
    <dgm:pt modelId="{2FAF2558-F264-C846-AAF6-D5C26629B7AE}" type="pres">
      <dgm:prSet presAssocID="{E1CE8FEE-5C45-4C4E-8486-1FB200B06EB6}" presName="hierChild3" presStyleCnt="0"/>
      <dgm:spPr/>
    </dgm:pt>
    <dgm:pt modelId="{9C1B2446-C0E8-9745-8311-C4B881878C42}" type="pres">
      <dgm:prSet presAssocID="{186BBFBE-3B7C-104B-B1EC-3609ACE94780}" presName="Name10" presStyleLbl="parChTrans1D2" presStyleIdx="2" presStyleCnt="4"/>
      <dgm:spPr/>
      <dgm:t>
        <a:bodyPr/>
        <a:lstStyle/>
        <a:p>
          <a:endParaRPr lang="en-US"/>
        </a:p>
      </dgm:t>
    </dgm:pt>
    <dgm:pt modelId="{39DAC5B0-5EFB-4A4A-9664-21D89B43F1F9}" type="pres">
      <dgm:prSet presAssocID="{C6EBBDD7-8CA2-A047-957C-E43DD3170DC2}" presName="hierRoot2" presStyleCnt="0"/>
      <dgm:spPr/>
    </dgm:pt>
    <dgm:pt modelId="{82DC1ADC-9645-434F-B3E6-6C052F589419}" type="pres">
      <dgm:prSet presAssocID="{C6EBBDD7-8CA2-A047-957C-E43DD3170DC2}" presName="composite2" presStyleCnt="0"/>
      <dgm:spPr/>
    </dgm:pt>
    <dgm:pt modelId="{41829A49-A8AB-AD47-974F-5D26E24A3737}" type="pres">
      <dgm:prSet presAssocID="{C6EBBDD7-8CA2-A047-957C-E43DD3170DC2}" presName="background2" presStyleLbl="node2" presStyleIdx="2" presStyleCnt="4"/>
      <dgm:spPr>
        <a:solidFill>
          <a:srgbClr val="BDD879"/>
        </a:solidFill>
      </dgm:spPr>
    </dgm:pt>
    <dgm:pt modelId="{799B48BF-B266-E540-8355-206CFA962B35}" type="pres">
      <dgm:prSet presAssocID="{C6EBBDD7-8CA2-A047-957C-E43DD3170DC2}" presName="text2" presStyleLbl="fgAcc2" presStyleIdx="2" presStyleCnt="4">
        <dgm:presLayoutVars>
          <dgm:chPref val="3"/>
        </dgm:presLayoutVars>
      </dgm:prSet>
      <dgm:spPr/>
      <dgm:t>
        <a:bodyPr/>
        <a:lstStyle/>
        <a:p>
          <a:endParaRPr lang="en-US"/>
        </a:p>
      </dgm:t>
    </dgm:pt>
    <dgm:pt modelId="{DA43FB07-D874-5F43-AE7D-4886C94441D3}" type="pres">
      <dgm:prSet presAssocID="{C6EBBDD7-8CA2-A047-957C-E43DD3170DC2}" presName="hierChild3" presStyleCnt="0"/>
      <dgm:spPr/>
    </dgm:pt>
    <dgm:pt modelId="{95F0CE16-E63A-F34C-8FE5-A3A42BD938A1}" type="pres">
      <dgm:prSet presAssocID="{F5B625E7-8014-AF49-BAC6-27E62ABFF020}" presName="Name10" presStyleLbl="parChTrans1D2" presStyleIdx="3" presStyleCnt="4"/>
      <dgm:spPr/>
      <dgm:t>
        <a:bodyPr/>
        <a:lstStyle/>
        <a:p>
          <a:endParaRPr lang="en-US"/>
        </a:p>
      </dgm:t>
    </dgm:pt>
    <dgm:pt modelId="{B9DD7EDF-94BA-E147-B762-B01B6815209F}" type="pres">
      <dgm:prSet presAssocID="{E3F2A8CB-66B0-1A46-AB86-FF52AE018617}" presName="hierRoot2" presStyleCnt="0"/>
      <dgm:spPr/>
    </dgm:pt>
    <dgm:pt modelId="{B3ABC2E3-FF24-7F48-9819-34C9C3C4E4DE}" type="pres">
      <dgm:prSet presAssocID="{E3F2A8CB-66B0-1A46-AB86-FF52AE018617}" presName="composite2" presStyleCnt="0"/>
      <dgm:spPr/>
    </dgm:pt>
    <dgm:pt modelId="{C41BDE08-95F1-8041-A1FA-B9B502FFD9D7}" type="pres">
      <dgm:prSet presAssocID="{E3F2A8CB-66B0-1A46-AB86-FF52AE018617}" presName="background2" presStyleLbl="node2" presStyleIdx="3" presStyleCnt="4"/>
      <dgm:spPr>
        <a:solidFill>
          <a:srgbClr val="BDD879"/>
        </a:solidFill>
      </dgm:spPr>
    </dgm:pt>
    <dgm:pt modelId="{217DF8A2-9AC5-0843-8808-69D5798D26E5}" type="pres">
      <dgm:prSet presAssocID="{E3F2A8CB-66B0-1A46-AB86-FF52AE018617}" presName="text2" presStyleLbl="fgAcc2" presStyleIdx="3" presStyleCnt="4">
        <dgm:presLayoutVars>
          <dgm:chPref val="3"/>
        </dgm:presLayoutVars>
      </dgm:prSet>
      <dgm:spPr/>
      <dgm:t>
        <a:bodyPr/>
        <a:lstStyle/>
        <a:p>
          <a:endParaRPr lang="en-US"/>
        </a:p>
      </dgm:t>
    </dgm:pt>
    <dgm:pt modelId="{190F05D2-B68F-4940-B0EE-D812CB7B4ABA}" type="pres">
      <dgm:prSet presAssocID="{E3F2A8CB-66B0-1A46-AB86-FF52AE018617}" presName="hierChild3" presStyleCnt="0"/>
      <dgm:spPr/>
    </dgm:pt>
  </dgm:ptLst>
  <dgm:cxnLst>
    <dgm:cxn modelId="{A834F05F-6898-FA4F-8CB7-2646031671E4}" type="presOf" srcId="{186BBFBE-3B7C-104B-B1EC-3609ACE94780}" destId="{9C1B2446-C0E8-9745-8311-C4B881878C42}" srcOrd="0" destOrd="0" presId="urn:microsoft.com/office/officeart/2005/8/layout/hierarchy1"/>
    <dgm:cxn modelId="{7B6F9035-C2D1-4F4B-8DC2-CE2046EA8BE9}" srcId="{B98B6D5B-F810-E044-ABE7-781EFC875DD2}" destId="{467CE00C-E965-354A-BD77-448717ECEF1D}" srcOrd="0" destOrd="0" parTransId="{BC7A6BB4-83BB-C848-A81A-1700385B510C}" sibTransId="{2D209338-F72A-9A43-9492-202609C1550D}"/>
    <dgm:cxn modelId="{6793D538-FF35-084B-82C6-E362E558EEE0}" type="presOf" srcId="{F5B625E7-8014-AF49-BAC6-27E62ABFF020}" destId="{95F0CE16-E63A-F34C-8FE5-A3A42BD938A1}" srcOrd="0" destOrd="0" presId="urn:microsoft.com/office/officeart/2005/8/layout/hierarchy1"/>
    <dgm:cxn modelId="{DCA5ACEB-75CF-D443-B24C-1899A9F28469}" type="presOf" srcId="{C6EBBDD7-8CA2-A047-957C-E43DD3170DC2}" destId="{799B48BF-B266-E540-8355-206CFA962B35}" srcOrd="0" destOrd="0" presId="urn:microsoft.com/office/officeart/2005/8/layout/hierarchy1"/>
    <dgm:cxn modelId="{1A92CCEA-E090-DC47-9940-C3BC8AD5B658}" type="presOf" srcId="{9CEFFF2B-FC34-AC45-B49C-70F60949F008}" destId="{67F228F4-A729-E444-8EB7-F336C08AB8BB}" srcOrd="0" destOrd="0" presId="urn:microsoft.com/office/officeart/2005/8/layout/hierarchy1"/>
    <dgm:cxn modelId="{31176EBD-DFBA-6240-9929-AB263C71B029}" type="presOf" srcId="{442E4332-56CD-0846-8FBB-8B9B8B7BD131}" destId="{EA9B979A-39D7-C84B-8835-03DD54EF7256}" srcOrd="0" destOrd="0" presId="urn:microsoft.com/office/officeart/2005/8/layout/hierarchy1"/>
    <dgm:cxn modelId="{2A412116-60AE-014E-B831-83A27F9A34E7}" type="presOf" srcId="{467CE00C-E965-354A-BD77-448717ECEF1D}" destId="{4E34BA2C-7158-554E-B9A9-FEDB58B5F244}" srcOrd="0" destOrd="0" presId="urn:microsoft.com/office/officeart/2005/8/layout/hierarchy1"/>
    <dgm:cxn modelId="{0FEB9B61-36F1-DB4B-9093-2D453D08DCCD}" type="presOf" srcId="{E1CE8FEE-5C45-4C4E-8486-1FB200B06EB6}" destId="{E0C2F090-E7C2-E042-85C3-F6AC9A3DF67A}" srcOrd="0" destOrd="0" presId="urn:microsoft.com/office/officeart/2005/8/layout/hierarchy1"/>
    <dgm:cxn modelId="{06A59C06-D6F2-4344-820A-75672C8362BF}" type="presOf" srcId="{066229E4-AD17-6C4C-AC07-9A98072878DE}" destId="{76C3FD31-D1D7-1D4E-8133-2F2DC2C5B4BE}" srcOrd="0" destOrd="0" presId="urn:microsoft.com/office/officeart/2005/8/layout/hierarchy1"/>
    <dgm:cxn modelId="{2A968369-6F7A-614F-9C31-38DDD504A571}" srcId="{467CE00C-E965-354A-BD77-448717ECEF1D}" destId="{E1CE8FEE-5C45-4C4E-8486-1FB200B06EB6}" srcOrd="1" destOrd="0" parTransId="{ABBE5901-774F-F948-B16F-429BCBAA88B6}" sibTransId="{DCE9CD10-573C-C049-A0F1-85669BD8845D}"/>
    <dgm:cxn modelId="{39479032-FEA4-984B-B52C-57E33A68F6AC}" srcId="{467CE00C-E965-354A-BD77-448717ECEF1D}" destId="{442E4332-56CD-0846-8FBB-8B9B8B7BD131}" srcOrd="0" destOrd="0" parTransId="{11844EC3-C68D-554D-B110-E05E62D06025}" sibTransId="{32727B80-2AEB-F644-94B0-BC83FD6379C2}"/>
    <dgm:cxn modelId="{5CE185EB-9B9A-0744-BA1C-4D4AF25FA5A7}" type="presOf" srcId="{923F79AF-DDDF-5C43-BC13-97F9E754A206}" destId="{372D26FF-3FA3-5544-A416-7BB0C2742956}" srcOrd="0" destOrd="0" presId="urn:microsoft.com/office/officeart/2005/8/layout/hierarchy1"/>
    <dgm:cxn modelId="{41C316CD-912F-E145-90CC-D074D3223D17}" type="presOf" srcId="{ABBE5901-774F-F948-B16F-429BCBAA88B6}" destId="{7B770FBF-D1AF-464F-80FF-FD50B62A2488}" srcOrd="0" destOrd="0" presId="urn:microsoft.com/office/officeart/2005/8/layout/hierarchy1"/>
    <dgm:cxn modelId="{CB2A8141-37FE-9642-B13D-95F7FEB547B4}" type="presOf" srcId="{B98B6D5B-F810-E044-ABE7-781EFC875DD2}" destId="{B52E3CA8-6147-A942-8C8F-F309D4FBD93B}" srcOrd="0" destOrd="0" presId="urn:microsoft.com/office/officeart/2005/8/layout/hierarchy1"/>
    <dgm:cxn modelId="{CF2F9C4F-812A-B44A-989E-A5D398CC0B02}" srcId="{442E4332-56CD-0846-8FBB-8B9B8B7BD131}" destId="{8D7C5C10-4A73-0648-8838-EA9FDA2EC0E2}" srcOrd="0" destOrd="0" parTransId="{923F79AF-DDDF-5C43-BC13-97F9E754A206}" sibTransId="{FD0C3D7C-5BEE-D14D-8EFA-0564406E1628}"/>
    <dgm:cxn modelId="{11395EFC-740E-9B44-B8AD-766434FD4D60}" type="presOf" srcId="{E3F2A8CB-66B0-1A46-AB86-FF52AE018617}" destId="{217DF8A2-9AC5-0843-8808-69D5798D26E5}" srcOrd="0" destOrd="0" presId="urn:microsoft.com/office/officeart/2005/8/layout/hierarchy1"/>
    <dgm:cxn modelId="{67D74CBA-AC68-CF47-83B6-ED812E41AFB8}" srcId="{467CE00C-E965-354A-BD77-448717ECEF1D}" destId="{C6EBBDD7-8CA2-A047-957C-E43DD3170DC2}" srcOrd="2" destOrd="0" parTransId="{186BBFBE-3B7C-104B-B1EC-3609ACE94780}" sibTransId="{59123094-40DE-6248-8CC2-46E9D98E2432}"/>
    <dgm:cxn modelId="{E66CC97B-BC53-314B-A4EF-CB5ABACB030C}" srcId="{467CE00C-E965-354A-BD77-448717ECEF1D}" destId="{E3F2A8CB-66B0-1A46-AB86-FF52AE018617}" srcOrd="3" destOrd="0" parTransId="{F5B625E7-8014-AF49-BAC6-27E62ABFF020}" sibTransId="{B6F5E1EB-4926-5E4D-9E67-6A6EBF8A0AB2}"/>
    <dgm:cxn modelId="{5DA164BA-C82A-D245-8A9A-540AC1E60292}" type="presOf" srcId="{11844EC3-C68D-554D-B110-E05E62D06025}" destId="{E6D46778-AC11-9847-BE88-2DCD7CF6DAA4}" srcOrd="0" destOrd="0" presId="urn:microsoft.com/office/officeart/2005/8/layout/hierarchy1"/>
    <dgm:cxn modelId="{3F5FB804-880A-5440-8B10-FD1120AE2FE3}" type="presOf" srcId="{8D7C5C10-4A73-0648-8838-EA9FDA2EC0E2}" destId="{EA5D48F0-409A-D147-988F-BD5497CFC62C}" srcOrd="0" destOrd="0" presId="urn:microsoft.com/office/officeart/2005/8/layout/hierarchy1"/>
    <dgm:cxn modelId="{9E5C9272-7CB3-8147-89E9-5E6317AC13AD}" srcId="{442E4332-56CD-0846-8FBB-8B9B8B7BD131}" destId="{9CEFFF2B-FC34-AC45-B49C-70F60949F008}" srcOrd="1" destOrd="0" parTransId="{066229E4-AD17-6C4C-AC07-9A98072878DE}" sibTransId="{2B65781F-46A1-1E4F-A2A7-0F9FBB0D5659}"/>
    <dgm:cxn modelId="{557E5DE4-159F-904A-9835-0B04DCA228D8}" type="presParOf" srcId="{B52E3CA8-6147-A942-8C8F-F309D4FBD93B}" destId="{1FBA3B59-38B7-6444-8175-ABC41C4869DB}" srcOrd="0" destOrd="0" presId="urn:microsoft.com/office/officeart/2005/8/layout/hierarchy1"/>
    <dgm:cxn modelId="{74E17E87-FA93-4A49-B09D-82F1D458D285}" type="presParOf" srcId="{1FBA3B59-38B7-6444-8175-ABC41C4869DB}" destId="{F420E4D4-5073-3844-BE76-5AACCC4475A1}" srcOrd="0" destOrd="0" presId="urn:microsoft.com/office/officeart/2005/8/layout/hierarchy1"/>
    <dgm:cxn modelId="{7E9A3370-AA52-ED46-B983-8F6958FB955E}" type="presParOf" srcId="{F420E4D4-5073-3844-BE76-5AACCC4475A1}" destId="{71A73545-6A58-2941-8EC2-3A0693BBD312}" srcOrd="0" destOrd="0" presId="urn:microsoft.com/office/officeart/2005/8/layout/hierarchy1"/>
    <dgm:cxn modelId="{B0A91057-DEDE-CD4E-A586-12A034B1854B}" type="presParOf" srcId="{F420E4D4-5073-3844-BE76-5AACCC4475A1}" destId="{4E34BA2C-7158-554E-B9A9-FEDB58B5F244}" srcOrd="1" destOrd="0" presId="urn:microsoft.com/office/officeart/2005/8/layout/hierarchy1"/>
    <dgm:cxn modelId="{C960FB8F-6946-7C4A-9116-B1BBB1C8439A}" type="presParOf" srcId="{1FBA3B59-38B7-6444-8175-ABC41C4869DB}" destId="{2B8B9575-7E67-E545-8BE6-86F560AFC7F8}" srcOrd="1" destOrd="0" presId="urn:microsoft.com/office/officeart/2005/8/layout/hierarchy1"/>
    <dgm:cxn modelId="{9AD3B3E4-7CB5-EA45-8275-04B3100D5168}" type="presParOf" srcId="{2B8B9575-7E67-E545-8BE6-86F560AFC7F8}" destId="{E6D46778-AC11-9847-BE88-2DCD7CF6DAA4}" srcOrd="0" destOrd="0" presId="urn:microsoft.com/office/officeart/2005/8/layout/hierarchy1"/>
    <dgm:cxn modelId="{C9811722-199A-A049-9B42-5A45E562EDD2}" type="presParOf" srcId="{2B8B9575-7E67-E545-8BE6-86F560AFC7F8}" destId="{3DB1E60D-3C87-4942-885F-DC0871852E3E}" srcOrd="1" destOrd="0" presId="urn:microsoft.com/office/officeart/2005/8/layout/hierarchy1"/>
    <dgm:cxn modelId="{60F98967-DF8B-D840-A0AA-E74B6091FA36}" type="presParOf" srcId="{3DB1E60D-3C87-4942-885F-DC0871852E3E}" destId="{9A9D989C-7A9B-114E-9B00-4B3F59F84DB7}" srcOrd="0" destOrd="0" presId="urn:microsoft.com/office/officeart/2005/8/layout/hierarchy1"/>
    <dgm:cxn modelId="{E0BB0493-2F68-E647-8BD3-42A444828A0D}" type="presParOf" srcId="{9A9D989C-7A9B-114E-9B00-4B3F59F84DB7}" destId="{EF2F0478-BB09-D04A-A3CA-07E29FC4C951}" srcOrd="0" destOrd="0" presId="urn:microsoft.com/office/officeart/2005/8/layout/hierarchy1"/>
    <dgm:cxn modelId="{666D9497-8056-9C48-9873-4C6E790588E7}" type="presParOf" srcId="{9A9D989C-7A9B-114E-9B00-4B3F59F84DB7}" destId="{EA9B979A-39D7-C84B-8835-03DD54EF7256}" srcOrd="1" destOrd="0" presId="urn:microsoft.com/office/officeart/2005/8/layout/hierarchy1"/>
    <dgm:cxn modelId="{336F517E-4927-F444-AD35-5C417F1BD1F5}" type="presParOf" srcId="{3DB1E60D-3C87-4942-885F-DC0871852E3E}" destId="{3C6E5E42-708F-2343-9A22-316D5E721A8A}" srcOrd="1" destOrd="0" presId="urn:microsoft.com/office/officeart/2005/8/layout/hierarchy1"/>
    <dgm:cxn modelId="{94435F56-7C37-004A-B0DF-A473D3210B7F}" type="presParOf" srcId="{3C6E5E42-708F-2343-9A22-316D5E721A8A}" destId="{372D26FF-3FA3-5544-A416-7BB0C2742956}" srcOrd="0" destOrd="0" presId="urn:microsoft.com/office/officeart/2005/8/layout/hierarchy1"/>
    <dgm:cxn modelId="{D4F40D90-E8F3-544A-BC06-7EED6F449B71}" type="presParOf" srcId="{3C6E5E42-708F-2343-9A22-316D5E721A8A}" destId="{3DED7E71-12B8-D743-82A0-04AE90C46700}" srcOrd="1" destOrd="0" presId="urn:microsoft.com/office/officeart/2005/8/layout/hierarchy1"/>
    <dgm:cxn modelId="{095E07D1-BB0E-5C4A-B92E-C74A0704B167}" type="presParOf" srcId="{3DED7E71-12B8-D743-82A0-04AE90C46700}" destId="{20CAA374-44E6-C44E-BF56-B72E7F4D5A11}" srcOrd="0" destOrd="0" presId="urn:microsoft.com/office/officeart/2005/8/layout/hierarchy1"/>
    <dgm:cxn modelId="{02A0A405-D8ED-7743-8A8B-B15081857B1D}" type="presParOf" srcId="{20CAA374-44E6-C44E-BF56-B72E7F4D5A11}" destId="{A0E4F68B-78CB-CF42-B293-BA01DB9B9F3B}" srcOrd="0" destOrd="0" presId="urn:microsoft.com/office/officeart/2005/8/layout/hierarchy1"/>
    <dgm:cxn modelId="{D8AC5914-EDA1-5747-B626-F5327A9FC42B}" type="presParOf" srcId="{20CAA374-44E6-C44E-BF56-B72E7F4D5A11}" destId="{EA5D48F0-409A-D147-988F-BD5497CFC62C}" srcOrd="1" destOrd="0" presId="urn:microsoft.com/office/officeart/2005/8/layout/hierarchy1"/>
    <dgm:cxn modelId="{B0532451-A01D-0545-9433-B821CCAE6071}" type="presParOf" srcId="{3DED7E71-12B8-D743-82A0-04AE90C46700}" destId="{1BB72E5F-8FFC-1C43-82F6-29183B6B15C9}" srcOrd="1" destOrd="0" presId="urn:microsoft.com/office/officeart/2005/8/layout/hierarchy1"/>
    <dgm:cxn modelId="{7E7F9F42-3B24-8347-A648-F8CEA5372DEA}" type="presParOf" srcId="{3C6E5E42-708F-2343-9A22-316D5E721A8A}" destId="{76C3FD31-D1D7-1D4E-8133-2F2DC2C5B4BE}" srcOrd="2" destOrd="0" presId="urn:microsoft.com/office/officeart/2005/8/layout/hierarchy1"/>
    <dgm:cxn modelId="{660C0580-9C15-5940-8222-3B2B588BB343}" type="presParOf" srcId="{3C6E5E42-708F-2343-9A22-316D5E721A8A}" destId="{91147516-9D4D-204F-A880-6180745B639B}" srcOrd="3" destOrd="0" presId="urn:microsoft.com/office/officeart/2005/8/layout/hierarchy1"/>
    <dgm:cxn modelId="{8BC77799-D060-924A-A380-5EA859D526EA}" type="presParOf" srcId="{91147516-9D4D-204F-A880-6180745B639B}" destId="{EB2DD125-FDDF-5A42-A318-F9F6385D7DC1}" srcOrd="0" destOrd="0" presId="urn:microsoft.com/office/officeart/2005/8/layout/hierarchy1"/>
    <dgm:cxn modelId="{21A8B5F1-707F-3A4F-BB71-2CBDDCE6ECAE}" type="presParOf" srcId="{EB2DD125-FDDF-5A42-A318-F9F6385D7DC1}" destId="{676B9055-9BEF-0D4A-BD26-590AF79445C9}" srcOrd="0" destOrd="0" presId="urn:microsoft.com/office/officeart/2005/8/layout/hierarchy1"/>
    <dgm:cxn modelId="{FAD4BC83-49FA-4D47-8D64-DE40586E5415}" type="presParOf" srcId="{EB2DD125-FDDF-5A42-A318-F9F6385D7DC1}" destId="{67F228F4-A729-E444-8EB7-F336C08AB8BB}" srcOrd="1" destOrd="0" presId="urn:microsoft.com/office/officeart/2005/8/layout/hierarchy1"/>
    <dgm:cxn modelId="{3F1420BC-8EFE-B448-A7AB-D4E119A2AC2A}" type="presParOf" srcId="{91147516-9D4D-204F-A880-6180745B639B}" destId="{956AFE8B-F613-3A4F-B4F8-745A11BEFE15}" srcOrd="1" destOrd="0" presId="urn:microsoft.com/office/officeart/2005/8/layout/hierarchy1"/>
    <dgm:cxn modelId="{8827F287-5C40-9141-97B1-5F7243EE1D11}" type="presParOf" srcId="{2B8B9575-7E67-E545-8BE6-86F560AFC7F8}" destId="{7B770FBF-D1AF-464F-80FF-FD50B62A2488}" srcOrd="2" destOrd="0" presId="urn:microsoft.com/office/officeart/2005/8/layout/hierarchy1"/>
    <dgm:cxn modelId="{A3BB19E0-C19D-7F48-9AA9-915B2C9087D5}" type="presParOf" srcId="{2B8B9575-7E67-E545-8BE6-86F560AFC7F8}" destId="{1EF0E58F-2C82-6C49-8EDB-C14896EBD77D}" srcOrd="3" destOrd="0" presId="urn:microsoft.com/office/officeart/2005/8/layout/hierarchy1"/>
    <dgm:cxn modelId="{1CA29DB2-31FF-1B4C-8537-A1783C0C3A95}" type="presParOf" srcId="{1EF0E58F-2C82-6C49-8EDB-C14896EBD77D}" destId="{1811EF61-9CEC-8E41-AAF3-60546481C81A}" srcOrd="0" destOrd="0" presId="urn:microsoft.com/office/officeart/2005/8/layout/hierarchy1"/>
    <dgm:cxn modelId="{5FD9F4DC-3120-6A45-8A61-0AC240B9E2D0}" type="presParOf" srcId="{1811EF61-9CEC-8E41-AAF3-60546481C81A}" destId="{7768DEC4-18C4-374F-BF6D-B3488B17610B}" srcOrd="0" destOrd="0" presId="urn:microsoft.com/office/officeart/2005/8/layout/hierarchy1"/>
    <dgm:cxn modelId="{4B457927-1806-BD4D-8B62-9F582BD68529}" type="presParOf" srcId="{1811EF61-9CEC-8E41-AAF3-60546481C81A}" destId="{E0C2F090-E7C2-E042-85C3-F6AC9A3DF67A}" srcOrd="1" destOrd="0" presId="urn:microsoft.com/office/officeart/2005/8/layout/hierarchy1"/>
    <dgm:cxn modelId="{D8524106-805B-4245-AC73-BA0981395A93}" type="presParOf" srcId="{1EF0E58F-2C82-6C49-8EDB-C14896EBD77D}" destId="{2FAF2558-F264-C846-AAF6-D5C26629B7AE}" srcOrd="1" destOrd="0" presId="urn:microsoft.com/office/officeart/2005/8/layout/hierarchy1"/>
    <dgm:cxn modelId="{5E5A7D68-8952-0C42-B008-09F68E7A3D1B}" type="presParOf" srcId="{2B8B9575-7E67-E545-8BE6-86F560AFC7F8}" destId="{9C1B2446-C0E8-9745-8311-C4B881878C42}" srcOrd="4" destOrd="0" presId="urn:microsoft.com/office/officeart/2005/8/layout/hierarchy1"/>
    <dgm:cxn modelId="{0FE27BEB-FFE2-F541-ADE2-059E1483E5FE}" type="presParOf" srcId="{2B8B9575-7E67-E545-8BE6-86F560AFC7F8}" destId="{39DAC5B0-5EFB-4A4A-9664-21D89B43F1F9}" srcOrd="5" destOrd="0" presId="urn:microsoft.com/office/officeart/2005/8/layout/hierarchy1"/>
    <dgm:cxn modelId="{DF1EF45F-CBDE-5F40-BC6C-37D7E7715DEB}" type="presParOf" srcId="{39DAC5B0-5EFB-4A4A-9664-21D89B43F1F9}" destId="{82DC1ADC-9645-434F-B3E6-6C052F589419}" srcOrd="0" destOrd="0" presId="urn:microsoft.com/office/officeart/2005/8/layout/hierarchy1"/>
    <dgm:cxn modelId="{59A8CD47-4ADF-8247-81B0-A60629BBD598}" type="presParOf" srcId="{82DC1ADC-9645-434F-B3E6-6C052F589419}" destId="{41829A49-A8AB-AD47-974F-5D26E24A3737}" srcOrd="0" destOrd="0" presId="urn:microsoft.com/office/officeart/2005/8/layout/hierarchy1"/>
    <dgm:cxn modelId="{2D7BB621-F51A-AE40-B0C9-ADDD86C960F8}" type="presParOf" srcId="{82DC1ADC-9645-434F-B3E6-6C052F589419}" destId="{799B48BF-B266-E540-8355-206CFA962B35}" srcOrd="1" destOrd="0" presId="urn:microsoft.com/office/officeart/2005/8/layout/hierarchy1"/>
    <dgm:cxn modelId="{105F9D53-1C6E-E948-A6CE-AB18B8D56A9B}" type="presParOf" srcId="{39DAC5B0-5EFB-4A4A-9664-21D89B43F1F9}" destId="{DA43FB07-D874-5F43-AE7D-4886C94441D3}" srcOrd="1" destOrd="0" presId="urn:microsoft.com/office/officeart/2005/8/layout/hierarchy1"/>
    <dgm:cxn modelId="{7F498214-F602-4742-90AC-38D2C608B8F6}" type="presParOf" srcId="{2B8B9575-7E67-E545-8BE6-86F560AFC7F8}" destId="{95F0CE16-E63A-F34C-8FE5-A3A42BD938A1}" srcOrd="6" destOrd="0" presId="urn:microsoft.com/office/officeart/2005/8/layout/hierarchy1"/>
    <dgm:cxn modelId="{E3C7694C-A2EB-AD4F-9B7A-283D591956B8}" type="presParOf" srcId="{2B8B9575-7E67-E545-8BE6-86F560AFC7F8}" destId="{B9DD7EDF-94BA-E147-B762-B01B6815209F}" srcOrd="7" destOrd="0" presId="urn:microsoft.com/office/officeart/2005/8/layout/hierarchy1"/>
    <dgm:cxn modelId="{9569ED34-00E0-0246-AD00-768555B50978}" type="presParOf" srcId="{B9DD7EDF-94BA-E147-B762-B01B6815209F}" destId="{B3ABC2E3-FF24-7F48-9819-34C9C3C4E4DE}" srcOrd="0" destOrd="0" presId="urn:microsoft.com/office/officeart/2005/8/layout/hierarchy1"/>
    <dgm:cxn modelId="{52511FF8-AB1F-8F4D-8B44-24E91E31D921}" type="presParOf" srcId="{B3ABC2E3-FF24-7F48-9819-34C9C3C4E4DE}" destId="{C41BDE08-95F1-8041-A1FA-B9B502FFD9D7}" srcOrd="0" destOrd="0" presId="urn:microsoft.com/office/officeart/2005/8/layout/hierarchy1"/>
    <dgm:cxn modelId="{7C38B658-4E1E-7949-AC6C-60A39BA2F04D}" type="presParOf" srcId="{B3ABC2E3-FF24-7F48-9819-34C9C3C4E4DE}" destId="{217DF8A2-9AC5-0843-8808-69D5798D26E5}" srcOrd="1" destOrd="0" presId="urn:microsoft.com/office/officeart/2005/8/layout/hierarchy1"/>
    <dgm:cxn modelId="{801C06F8-997E-6E45-B6A9-10D2447C39D1}" type="presParOf" srcId="{B9DD7EDF-94BA-E147-B762-B01B6815209F}" destId="{190F05D2-B68F-4940-B0EE-D812CB7B4AB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1512D7-5D05-794C-8574-7BEFFD996591}"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n-US"/>
        </a:p>
      </dgm:t>
    </dgm:pt>
    <dgm:pt modelId="{3724A488-3D5B-7442-8C7B-2BE11408EAE8}">
      <dgm:prSet custT="1"/>
      <dgm:spPr/>
      <dgm:t>
        <a:bodyPr/>
        <a:lstStyle/>
        <a:p>
          <a:r>
            <a:rPr lang="en-US" sz="3500" dirty="0">
              <a:solidFill>
                <a:schemeClr val="accent6">
                  <a:lumMod val="50000"/>
                </a:schemeClr>
              </a:solidFill>
            </a:rPr>
            <a:t>Hellenized Jews</a:t>
          </a:r>
          <a:r>
            <a:rPr lang="en-US" sz="3000" dirty="0">
              <a:solidFill>
                <a:schemeClr val="accent6">
                  <a:lumMod val="50000"/>
                </a:schemeClr>
              </a:solidFill>
            </a:rPr>
            <a:t>	</a:t>
          </a:r>
        </a:p>
      </dgm:t>
    </dgm:pt>
    <dgm:pt modelId="{C9F7B095-F0BB-1F44-954B-7410C5C2BFF4}" type="parTrans" cxnId="{A62FC437-DBA9-B640-9802-F673F110E41C}">
      <dgm:prSet/>
      <dgm:spPr/>
      <dgm:t>
        <a:bodyPr/>
        <a:lstStyle/>
        <a:p>
          <a:endParaRPr lang="en-US"/>
        </a:p>
      </dgm:t>
    </dgm:pt>
    <dgm:pt modelId="{308D7973-F07F-8149-A5DB-4FC2FCDA1CDE}" type="sibTrans" cxnId="{A62FC437-DBA9-B640-9802-F673F110E41C}">
      <dgm:prSet/>
      <dgm:spPr/>
      <dgm:t>
        <a:bodyPr/>
        <a:lstStyle/>
        <a:p>
          <a:endParaRPr lang="en-US"/>
        </a:p>
      </dgm:t>
    </dgm:pt>
    <dgm:pt modelId="{278EC568-C8E9-3C43-9BEC-7A7A5976A744}">
      <dgm:prSet/>
      <dgm:spPr/>
      <dgm:t>
        <a:bodyPr/>
        <a:lstStyle/>
        <a:p>
          <a:r>
            <a:rPr lang="en-US" dirty="0"/>
            <a:t>Adoption of Greek Customs</a:t>
          </a:r>
        </a:p>
      </dgm:t>
    </dgm:pt>
    <dgm:pt modelId="{55B9C40F-BA33-3446-9674-635DC4B6931F}" type="parTrans" cxnId="{74D33725-2171-024C-9BFF-947D547ADAFF}">
      <dgm:prSet/>
      <dgm:spPr/>
      <dgm:t>
        <a:bodyPr/>
        <a:lstStyle/>
        <a:p>
          <a:endParaRPr lang="en-US"/>
        </a:p>
      </dgm:t>
    </dgm:pt>
    <dgm:pt modelId="{ADDF1E3A-737C-FF4B-8239-590A89C9C6BD}" type="sibTrans" cxnId="{74D33725-2171-024C-9BFF-947D547ADAFF}">
      <dgm:prSet/>
      <dgm:spPr/>
      <dgm:t>
        <a:bodyPr/>
        <a:lstStyle/>
        <a:p>
          <a:endParaRPr lang="en-US"/>
        </a:p>
      </dgm:t>
    </dgm:pt>
    <dgm:pt modelId="{6459DD85-0B93-8C48-A11A-16C2D6547F36}">
      <dgm:prSet/>
      <dgm:spPr/>
      <dgm:t>
        <a:bodyPr/>
        <a:lstStyle/>
        <a:p>
          <a:r>
            <a:rPr lang="en-US" dirty="0"/>
            <a:t>Less observation of Jewish practices and rites</a:t>
          </a:r>
        </a:p>
      </dgm:t>
    </dgm:pt>
    <dgm:pt modelId="{F156E9F5-86F5-5E42-992F-840118A2B554}" type="parTrans" cxnId="{7839F28B-B85F-C34E-8BCE-E624ECAF3780}">
      <dgm:prSet/>
      <dgm:spPr/>
      <dgm:t>
        <a:bodyPr/>
        <a:lstStyle/>
        <a:p>
          <a:endParaRPr lang="en-US"/>
        </a:p>
      </dgm:t>
    </dgm:pt>
    <dgm:pt modelId="{C0D771CA-CE51-DC4F-964B-8F43ECDB5A9E}" type="sibTrans" cxnId="{7839F28B-B85F-C34E-8BCE-E624ECAF3780}">
      <dgm:prSet/>
      <dgm:spPr/>
      <dgm:t>
        <a:bodyPr/>
        <a:lstStyle/>
        <a:p>
          <a:endParaRPr lang="en-US"/>
        </a:p>
      </dgm:t>
    </dgm:pt>
    <dgm:pt modelId="{DBB1561B-1817-1649-BCE0-C4BD755F4CF5}">
      <dgm:prSet/>
      <dgm:spPr/>
      <dgm:t>
        <a:bodyPr/>
        <a:lstStyle/>
        <a:p>
          <a:r>
            <a:rPr lang="en-US" dirty="0"/>
            <a:t>Antiochus IV appoints Jason as </a:t>
          </a:r>
          <a:r>
            <a:rPr lang="en-US" dirty="0" smtClean="0"/>
            <a:t>High Priest</a:t>
          </a:r>
          <a:endParaRPr lang="en-US" dirty="0"/>
        </a:p>
      </dgm:t>
    </dgm:pt>
    <dgm:pt modelId="{C5DDBE10-EFD2-8E47-9F48-7164F799D257}" type="parTrans" cxnId="{9ED4424F-E5B5-6E49-AB16-43CCD3A0E0D5}">
      <dgm:prSet/>
      <dgm:spPr/>
      <dgm:t>
        <a:bodyPr/>
        <a:lstStyle/>
        <a:p>
          <a:endParaRPr lang="en-US"/>
        </a:p>
      </dgm:t>
    </dgm:pt>
    <dgm:pt modelId="{521FCC23-D476-0845-A54A-3751ACAE8AF0}" type="sibTrans" cxnId="{9ED4424F-E5B5-6E49-AB16-43CCD3A0E0D5}">
      <dgm:prSet/>
      <dgm:spPr/>
      <dgm:t>
        <a:bodyPr/>
        <a:lstStyle/>
        <a:p>
          <a:endParaRPr lang="en-US"/>
        </a:p>
      </dgm:t>
    </dgm:pt>
    <dgm:pt modelId="{35600F45-0A07-954A-963A-7E63EFF036C6}" type="pres">
      <dgm:prSet presAssocID="{141512D7-5D05-794C-8574-7BEFFD996591}" presName="Name0" presStyleCnt="0">
        <dgm:presLayoutVars>
          <dgm:chMax val="7"/>
          <dgm:chPref val="5"/>
        </dgm:presLayoutVars>
      </dgm:prSet>
      <dgm:spPr/>
      <dgm:t>
        <a:bodyPr/>
        <a:lstStyle/>
        <a:p>
          <a:endParaRPr lang="en-US"/>
        </a:p>
      </dgm:t>
    </dgm:pt>
    <dgm:pt modelId="{C3EDB8B7-B61C-2D4C-94B3-597BA409F1E1}" type="pres">
      <dgm:prSet presAssocID="{141512D7-5D05-794C-8574-7BEFFD996591}" presName="arrowNode" presStyleLbl="node1" presStyleIdx="0" presStyleCnt="1"/>
      <dgm:spPr>
        <a:solidFill>
          <a:schemeClr val="accent6">
            <a:lumMod val="75000"/>
          </a:schemeClr>
        </a:solidFill>
      </dgm:spPr>
    </dgm:pt>
    <dgm:pt modelId="{F69B81F8-CD18-734D-91A1-AC058511E1FF}" type="pres">
      <dgm:prSet presAssocID="{3724A488-3D5B-7442-8C7B-2BE11408EAE8}" presName="txNode1" presStyleLbl="revTx" presStyleIdx="0" presStyleCnt="4">
        <dgm:presLayoutVars>
          <dgm:bulletEnabled val="1"/>
        </dgm:presLayoutVars>
      </dgm:prSet>
      <dgm:spPr/>
      <dgm:t>
        <a:bodyPr/>
        <a:lstStyle/>
        <a:p>
          <a:endParaRPr lang="en-US"/>
        </a:p>
      </dgm:t>
    </dgm:pt>
    <dgm:pt modelId="{18DEC9F2-F260-2645-BC6F-A36AA3EAEE01}" type="pres">
      <dgm:prSet presAssocID="{278EC568-C8E9-3C43-9BEC-7A7A5976A744}" presName="txNode2" presStyleLbl="revTx" presStyleIdx="1" presStyleCnt="4" custScaleX="166942" custLinFactNeighborX="-2997" custLinFactNeighborY="-73567">
        <dgm:presLayoutVars>
          <dgm:bulletEnabled val="1"/>
        </dgm:presLayoutVars>
      </dgm:prSet>
      <dgm:spPr/>
      <dgm:t>
        <a:bodyPr/>
        <a:lstStyle/>
        <a:p>
          <a:endParaRPr lang="en-US"/>
        </a:p>
      </dgm:t>
    </dgm:pt>
    <dgm:pt modelId="{C152E73F-742E-CA49-8286-F9A799C6E21A}" type="pres">
      <dgm:prSet presAssocID="{ADDF1E3A-737C-FF4B-8239-590A89C9C6BD}" presName="dotNode2" presStyleCnt="0"/>
      <dgm:spPr/>
    </dgm:pt>
    <dgm:pt modelId="{922B21F0-8B00-BB4D-8C54-4E9BAFCE2041}" type="pres">
      <dgm:prSet presAssocID="{ADDF1E3A-737C-FF4B-8239-590A89C9C6BD}" presName="dotRepeatNode" presStyleLbl="fgShp" presStyleIdx="0" presStyleCnt="2" custLinFactX="-200000" custLinFactY="-104345" custLinFactNeighborX="-242684" custLinFactNeighborY="-200000"/>
      <dgm:spPr/>
      <dgm:t>
        <a:bodyPr/>
        <a:lstStyle/>
        <a:p>
          <a:endParaRPr lang="en-US"/>
        </a:p>
      </dgm:t>
    </dgm:pt>
    <dgm:pt modelId="{5BD12059-1444-CD45-BF52-348A40F4D465}" type="pres">
      <dgm:prSet presAssocID="{6459DD85-0B93-8C48-A11A-16C2D6547F36}" presName="txNode3" presStyleLbl="revTx" presStyleIdx="2" presStyleCnt="4" custLinFactNeighborY="39188">
        <dgm:presLayoutVars>
          <dgm:bulletEnabled val="1"/>
        </dgm:presLayoutVars>
      </dgm:prSet>
      <dgm:spPr/>
      <dgm:t>
        <a:bodyPr/>
        <a:lstStyle/>
        <a:p>
          <a:endParaRPr lang="en-US"/>
        </a:p>
      </dgm:t>
    </dgm:pt>
    <dgm:pt modelId="{94E161AB-D5F6-7842-B854-8B8D956A3EA5}" type="pres">
      <dgm:prSet presAssocID="{C0D771CA-CE51-DC4F-964B-8F43ECDB5A9E}" presName="dotNode3" presStyleCnt="0"/>
      <dgm:spPr/>
    </dgm:pt>
    <dgm:pt modelId="{E4B9D6D5-D9CC-D944-8C7E-A1D8C92F6122}" type="pres">
      <dgm:prSet presAssocID="{C0D771CA-CE51-DC4F-964B-8F43ECDB5A9E}" presName="dotRepeatNode" presStyleLbl="fgShp" presStyleIdx="1" presStyleCnt="2"/>
      <dgm:spPr/>
      <dgm:t>
        <a:bodyPr/>
        <a:lstStyle/>
        <a:p>
          <a:endParaRPr lang="en-US"/>
        </a:p>
      </dgm:t>
    </dgm:pt>
    <dgm:pt modelId="{2A0EA4DD-6A2C-BF41-A72E-085D33BA7C59}" type="pres">
      <dgm:prSet presAssocID="{DBB1561B-1817-1649-BCE0-C4BD755F4CF5}" presName="txNode4" presStyleLbl="revTx" presStyleIdx="3" presStyleCnt="4">
        <dgm:presLayoutVars>
          <dgm:bulletEnabled val="1"/>
        </dgm:presLayoutVars>
      </dgm:prSet>
      <dgm:spPr/>
      <dgm:t>
        <a:bodyPr/>
        <a:lstStyle/>
        <a:p>
          <a:endParaRPr lang="en-US"/>
        </a:p>
      </dgm:t>
    </dgm:pt>
  </dgm:ptLst>
  <dgm:cxnLst>
    <dgm:cxn modelId="{0F2B9347-4C22-DD42-BE73-489B9E608E65}" type="presOf" srcId="{6459DD85-0B93-8C48-A11A-16C2D6547F36}" destId="{5BD12059-1444-CD45-BF52-348A40F4D465}" srcOrd="0" destOrd="0" presId="urn:microsoft.com/office/officeart/2009/3/layout/DescendingProcess"/>
    <dgm:cxn modelId="{443EC5DD-9485-5F43-83FF-842A28E52736}" type="presOf" srcId="{DBB1561B-1817-1649-BCE0-C4BD755F4CF5}" destId="{2A0EA4DD-6A2C-BF41-A72E-085D33BA7C59}" srcOrd="0" destOrd="0" presId="urn:microsoft.com/office/officeart/2009/3/layout/DescendingProcess"/>
    <dgm:cxn modelId="{9ED4424F-E5B5-6E49-AB16-43CCD3A0E0D5}" srcId="{141512D7-5D05-794C-8574-7BEFFD996591}" destId="{DBB1561B-1817-1649-BCE0-C4BD755F4CF5}" srcOrd="3" destOrd="0" parTransId="{C5DDBE10-EFD2-8E47-9F48-7164F799D257}" sibTransId="{521FCC23-D476-0845-A54A-3751ACAE8AF0}"/>
    <dgm:cxn modelId="{0FAC3A73-5EA9-7D4C-89D5-67DF675F5E48}" type="presOf" srcId="{ADDF1E3A-737C-FF4B-8239-590A89C9C6BD}" destId="{922B21F0-8B00-BB4D-8C54-4E9BAFCE2041}" srcOrd="0" destOrd="0" presId="urn:microsoft.com/office/officeart/2009/3/layout/DescendingProcess"/>
    <dgm:cxn modelId="{4FFDD93E-9119-C94D-AB59-EF758856AD10}" type="presOf" srcId="{3724A488-3D5B-7442-8C7B-2BE11408EAE8}" destId="{F69B81F8-CD18-734D-91A1-AC058511E1FF}" srcOrd="0" destOrd="0" presId="urn:microsoft.com/office/officeart/2009/3/layout/DescendingProcess"/>
    <dgm:cxn modelId="{74D33725-2171-024C-9BFF-947D547ADAFF}" srcId="{141512D7-5D05-794C-8574-7BEFFD996591}" destId="{278EC568-C8E9-3C43-9BEC-7A7A5976A744}" srcOrd="1" destOrd="0" parTransId="{55B9C40F-BA33-3446-9674-635DC4B6931F}" sibTransId="{ADDF1E3A-737C-FF4B-8239-590A89C9C6BD}"/>
    <dgm:cxn modelId="{AE1CFC83-E68F-6941-B570-C1D15738E0FE}" type="presOf" srcId="{278EC568-C8E9-3C43-9BEC-7A7A5976A744}" destId="{18DEC9F2-F260-2645-BC6F-A36AA3EAEE01}" srcOrd="0" destOrd="0" presId="urn:microsoft.com/office/officeart/2009/3/layout/DescendingProcess"/>
    <dgm:cxn modelId="{0B7B797B-8687-C049-94DA-D7BD7FF8FAAB}" type="presOf" srcId="{141512D7-5D05-794C-8574-7BEFFD996591}" destId="{35600F45-0A07-954A-963A-7E63EFF036C6}" srcOrd="0" destOrd="0" presId="urn:microsoft.com/office/officeart/2009/3/layout/DescendingProcess"/>
    <dgm:cxn modelId="{A62FC437-DBA9-B640-9802-F673F110E41C}" srcId="{141512D7-5D05-794C-8574-7BEFFD996591}" destId="{3724A488-3D5B-7442-8C7B-2BE11408EAE8}" srcOrd="0" destOrd="0" parTransId="{C9F7B095-F0BB-1F44-954B-7410C5C2BFF4}" sibTransId="{308D7973-F07F-8149-A5DB-4FC2FCDA1CDE}"/>
    <dgm:cxn modelId="{7839F28B-B85F-C34E-8BCE-E624ECAF3780}" srcId="{141512D7-5D05-794C-8574-7BEFFD996591}" destId="{6459DD85-0B93-8C48-A11A-16C2D6547F36}" srcOrd="2" destOrd="0" parTransId="{F156E9F5-86F5-5E42-992F-840118A2B554}" sibTransId="{C0D771CA-CE51-DC4F-964B-8F43ECDB5A9E}"/>
    <dgm:cxn modelId="{D5ED5EFF-3843-2C46-93D6-C45858FEE578}" type="presOf" srcId="{C0D771CA-CE51-DC4F-964B-8F43ECDB5A9E}" destId="{E4B9D6D5-D9CC-D944-8C7E-A1D8C92F6122}" srcOrd="0" destOrd="0" presId="urn:microsoft.com/office/officeart/2009/3/layout/DescendingProcess"/>
    <dgm:cxn modelId="{FCDE288D-8B48-6943-BDD6-0C29F6D3EF60}" type="presParOf" srcId="{35600F45-0A07-954A-963A-7E63EFF036C6}" destId="{C3EDB8B7-B61C-2D4C-94B3-597BA409F1E1}" srcOrd="0" destOrd="0" presId="urn:microsoft.com/office/officeart/2009/3/layout/DescendingProcess"/>
    <dgm:cxn modelId="{73AB5C78-B163-3940-848A-777C9E61B113}" type="presParOf" srcId="{35600F45-0A07-954A-963A-7E63EFF036C6}" destId="{F69B81F8-CD18-734D-91A1-AC058511E1FF}" srcOrd="1" destOrd="0" presId="urn:microsoft.com/office/officeart/2009/3/layout/DescendingProcess"/>
    <dgm:cxn modelId="{665A081B-51D0-054E-8353-82B5DCDC222B}" type="presParOf" srcId="{35600F45-0A07-954A-963A-7E63EFF036C6}" destId="{18DEC9F2-F260-2645-BC6F-A36AA3EAEE01}" srcOrd="2" destOrd="0" presId="urn:microsoft.com/office/officeart/2009/3/layout/DescendingProcess"/>
    <dgm:cxn modelId="{6E5F8A5D-AF08-4D43-8B1C-103D4A1B556C}" type="presParOf" srcId="{35600F45-0A07-954A-963A-7E63EFF036C6}" destId="{C152E73F-742E-CA49-8286-F9A799C6E21A}" srcOrd="3" destOrd="0" presId="urn:microsoft.com/office/officeart/2009/3/layout/DescendingProcess"/>
    <dgm:cxn modelId="{4B04E56F-39FD-0F4A-85E2-F122320470FB}" type="presParOf" srcId="{C152E73F-742E-CA49-8286-F9A799C6E21A}" destId="{922B21F0-8B00-BB4D-8C54-4E9BAFCE2041}" srcOrd="0" destOrd="0" presId="urn:microsoft.com/office/officeart/2009/3/layout/DescendingProcess"/>
    <dgm:cxn modelId="{9B6FE94F-EA20-2049-A9DD-1D991B418934}" type="presParOf" srcId="{35600F45-0A07-954A-963A-7E63EFF036C6}" destId="{5BD12059-1444-CD45-BF52-348A40F4D465}" srcOrd="4" destOrd="0" presId="urn:microsoft.com/office/officeart/2009/3/layout/DescendingProcess"/>
    <dgm:cxn modelId="{5A29BB83-39C5-6142-B1BF-4728CE5E959E}" type="presParOf" srcId="{35600F45-0A07-954A-963A-7E63EFF036C6}" destId="{94E161AB-D5F6-7842-B854-8B8D956A3EA5}" srcOrd="5" destOrd="0" presId="urn:microsoft.com/office/officeart/2009/3/layout/DescendingProcess"/>
    <dgm:cxn modelId="{4CCE46BB-C03D-0F47-856A-6FFEEE749864}" type="presParOf" srcId="{94E161AB-D5F6-7842-B854-8B8D956A3EA5}" destId="{E4B9D6D5-D9CC-D944-8C7E-A1D8C92F6122}" srcOrd="0" destOrd="0" presId="urn:microsoft.com/office/officeart/2009/3/layout/DescendingProcess"/>
    <dgm:cxn modelId="{CC8CECB2-5EFF-7A48-AD22-94274F358A35}" type="presParOf" srcId="{35600F45-0A07-954A-963A-7E63EFF036C6}" destId="{2A0EA4DD-6A2C-BF41-A72E-085D33BA7C59}" srcOrd="6"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3995B0-A088-0C49-B945-AB87FF59A7A7}"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n-US"/>
        </a:p>
      </dgm:t>
    </dgm:pt>
    <dgm:pt modelId="{19B33B86-A590-934F-9C8F-4862ACEDAE08}">
      <dgm:prSet custT="1"/>
      <dgm:spPr/>
      <dgm:t>
        <a:bodyPr/>
        <a:lstStyle/>
        <a:p>
          <a:r>
            <a:rPr lang="en-US" sz="3500" dirty="0">
              <a:solidFill>
                <a:schemeClr val="accent5">
                  <a:lumMod val="75000"/>
                </a:schemeClr>
              </a:solidFill>
            </a:rPr>
            <a:t>Traditional Jews</a:t>
          </a:r>
          <a:r>
            <a:rPr lang="en-US" sz="3000" dirty="0">
              <a:solidFill>
                <a:schemeClr val="accent5">
                  <a:lumMod val="75000"/>
                </a:schemeClr>
              </a:solidFill>
            </a:rPr>
            <a:t>	</a:t>
          </a:r>
        </a:p>
      </dgm:t>
    </dgm:pt>
    <dgm:pt modelId="{3ED28F84-12E3-6145-8B73-8F17FBEDFBB1}" type="parTrans" cxnId="{899E3731-E142-A846-8B75-2B38A9DDFB1C}">
      <dgm:prSet/>
      <dgm:spPr/>
      <dgm:t>
        <a:bodyPr/>
        <a:lstStyle/>
        <a:p>
          <a:endParaRPr lang="en-US"/>
        </a:p>
      </dgm:t>
    </dgm:pt>
    <dgm:pt modelId="{AF50E37D-52B0-F042-A352-9A1944A43CD3}" type="sibTrans" cxnId="{899E3731-E142-A846-8B75-2B38A9DDFB1C}">
      <dgm:prSet/>
      <dgm:spPr/>
      <dgm:t>
        <a:bodyPr/>
        <a:lstStyle/>
        <a:p>
          <a:endParaRPr lang="en-US"/>
        </a:p>
      </dgm:t>
    </dgm:pt>
    <dgm:pt modelId="{5197828F-5EFF-9F4C-8660-9E45756C8B84}">
      <dgm:prSet custT="1"/>
      <dgm:spPr/>
      <dgm:t>
        <a:bodyPr/>
        <a:lstStyle/>
        <a:p>
          <a:r>
            <a:rPr lang="en-US" sz="2000" dirty="0"/>
            <a:t>Strict adherence to Jewish customs</a:t>
          </a:r>
        </a:p>
      </dgm:t>
    </dgm:pt>
    <dgm:pt modelId="{56579B4E-425D-0848-A673-38DC488C7D8D}" type="parTrans" cxnId="{0562BFB2-66EE-1442-8DAC-B4116D7A25D5}">
      <dgm:prSet/>
      <dgm:spPr/>
      <dgm:t>
        <a:bodyPr/>
        <a:lstStyle/>
        <a:p>
          <a:endParaRPr lang="en-US"/>
        </a:p>
      </dgm:t>
    </dgm:pt>
    <dgm:pt modelId="{E4777341-34E5-5B42-BA51-FD3D125C854C}" type="sibTrans" cxnId="{0562BFB2-66EE-1442-8DAC-B4116D7A25D5}">
      <dgm:prSet/>
      <dgm:spPr/>
      <dgm:t>
        <a:bodyPr/>
        <a:lstStyle/>
        <a:p>
          <a:endParaRPr lang="en-US"/>
        </a:p>
      </dgm:t>
    </dgm:pt>
    <dgm:pt modelId="{548DCFA9-CC45-984F-8911-A18A1CEF1B87}">
      <dgm:prSet custT="1"/>
      <dgm:spPr/>
      <dgm:t>
        <a:bodyPr/>
        <a:lstStyle/>
        <a:p>
          <a:r>
            <a:rPr lang="en-US" sz="2000" dirty="0"/>
            <a:t>Critical of the rejection of Temple and central Jewish </a:t>
          </a:r>
          <a:r>
            <a:rPr lang="en-US" sz="2000" dirty="0" smtClean="0"/>
            <a:t>practices</a:t>
          </a:r>
          <a:endParaRPr lang="en-US" sz="2000" dirty="0"/>
        </a:p>
      </dgm:t>
    </dgm:pt>
    <dgm:pt modelId="{589DE695-4B83-9E48-ABF6-4ABFA460B7DF}" type="parTrans" cxnId="{808F0235-CD52-1B4E-981E-F0B4BD8DE3B4}">
      <dgm:prSet/>
      <dgm:spPr/>
      <dgm:t>
        <a:bodyPr/>
        <a:lstStyle/>
        <a:p>
          <a:endParaRPr lang="en-US"/>
        </a:p>
      </dgm:t>
    </dgm:pt>
    <dgm:pt modelId="{22307A7D-400D-2A42-8816-856E59C495FD}" type="sibTrans" cxnId="{808F0235-CD52-1B4E-981E-F0B4BD8DE3B4}">
      <dgm:prSet/>
      <dgm:spPr/>
      <dgm:t>
        <a:bodyPr/>
        <a:lstStyle/>
        <a:p>
          <a:endParaRPr lang="en-US"/>
        </a:p>
      </dgm:t>
    </dgm:pt>
    <dgm:pt modelId="{B3A60CAB-2FB9-604D-8B7E-0AECA7473DEA}">
      <dgm:prSet custT="1"/>
      <dgm:spPr/>
      <dgm:t>
        <a:bodyPr/>
        <a:lstStyle/>
        <a:p>
          <a:r>
            <a:rPr lang="en-US" sz="2000" dirty="0" err="1"/>
            <a:t>Onias</a:t>
          </a:r>
          <a:r>
            <a:rPr lang="en-US" sz="2000" dirty="0"/>
            <a:t> is the rightful high priest and is removed</a:t>
          </a:r>
        </a:p>
      </dgm:t>
    </dgm:pt>
    <dgm:pt modelId="{9C28A8EF-4F87-3A48-92CD-0DE7BC510C2F}" type="parTrans" cxnId="{350972E7-7D36-894F-8623-928B523917E8}">
      <dgm:prSet/>
      <dgm:spPr/>
      <dgm:t>
        <a:bodyPr/>
        <a:lstStyle/>
        <a:p>
          <a:endParaRPr lang="en-US"/>
        </a:p>
      </dgm:t>
    </dgm:pt>
    <dgm:pt modelId="{DED6A31E-17CD-1F41-8B9C-BECE22432D13}" type="sibTrans" cxnId="{350972E7-7D36-894F-8623-928B523917E8}">
      <dgm:prSet/>
      <dgm:spPr/>
      <dgm:t>
        <a:bodyPr/>
        <a:lstStyle/>
        <a:p>
          <a:endParaRPr lang="en-US"/>
        </a:p>
      </dgm:t>
    </dgm:pt>
    <dgm:pt modelId="{663A0345-45D1-9E4F-B6F3-93E3A48C7EB0}" type="pres">
      <dgm:prSet presAssocID="{363995B0-A088-0C49-B945-AB87FF59A7A7}" presName="Name0" presStyleCnt="0">
        <dgm:presLayoutVars>
          <dgm:chMax val="7"/>
          <dgm:chPref val="5"/>
        </dgm:presLayoutVars>
      </dgm:prSet>
      <dgm:spPr/>
      <dgm:t>
        <a:bodyPr/>
        <a:lstStyle/>
        <a:p>
          <a:endParaRPr lang="en-US"/>
        </a:p>
      </dgm:t>
    </dgm:pt>
    <dgm:pt modelId="{EAE1D509-0505-E245-999F-3839725020CC}" type="pres">
      <dgm:prSet presAssocID="{363995B0-A088-0C49-B945-AB87FF59A7A7}" presName="arrowNode" presStyleLbl="node1" presStyleIdx="0" presStyleCnt="1"/>
      <dgm:spPr/>
    </dgm:pt>
    <dgm:pt modelId="{589D53F2-A7FE-2943-A4D7-7B773583E8B4}" type="pres">
      <dgm:prSet presAssocID="{19B33B86-A590-934F-9C8F-4862ACEDAE08}" presName="txNode1" presStyleLbl="revTx" presStyleIdx="0" presStyleCnt="4">
        <dgm:presLayoutVars>
          <dgm:bulletEnabled val="1"/>
        </dgm:presLayoutVars>
      </dgm:prSet>
      <dgm:spPr/>
      <dgm:t>
        <a:bodyPr/>
        <a:lstStyle/>
        <a:p>
          <a:endParaRPr lang="en-US"/>
        </a:p>
      </dgm:t>
    </dgm:pt>
    <dgm:pt modelId="{F7F9D317-5107-2E4B-ACD2-E1A3BE5F1238}" type="pres">
      <dgm:prSet presAssocID="{5197828F-5EFF-9F4C-8660-9E45756C8B84}" presName="txNode2" presStyleLbl="revTx" presStyleIdx="1" presStyleCnt="4" custLinFactNeighborX="-13193" custLinFactNeighborY="-65685">
        <dgm:presLayoutVars>
          <dgm:bulletEnabled val="1"/>
        </dgm:presLayoutVars>
      </dgm:prSet>
      <dgm:spPr/>
      <dgm:t>
        <a:bodyPr/>
        <a:lstStyle/>
        <a:p>
          <a:endParaRPr lang="en-US"/>
        </a:p>
      </dgm:t>
    </dgm:pt>
    <dgm:pt modelId="{E35DE96A-E8D9-8048-87CC-814E31F95FD1}" type="pres">
      <dgm:prSet presAssocID="{E4777341-34E5-5B42-BA51-FD3D125C854C}" presName="dotNode2" presStyleCnt="0"/>
      <dgm:spPr/>
    </dgm:pt>
    <dgm:pt modelId="{57D05B5F-59DE-3944-8EE3-AC810D8AF5EA}" type="pres">
      <dgm:prSet presAssocID="{E4777341-34E5-5B42-BA51-FD3D125C854C}" presName="dotRepeatNode" presStyleLbl="fgShp" presStyleIdx="0" presStyleCnt="2" custLinFactX="-100000" custLinFactY="-75230" custLinFactNeighborX="-139787" custLinFactNeighborY="-100000"/>
      <dgm:spPr/>
      <dgm:t>
        <a:bodyPr/>
        <a:lstStyle/>
        <a:p>
          <a:endParaRPr lang="en-US"/>
        </a:p>
      </dgm:t>
    </dgm:pt>
    <dgm:pt modelId="{ABE44A19-CCD7-4A43-A8BD-315BF10FA278}" type="pres">
      <dgm:prSet presAssocID="{548DCFA9-CC45-984F-8911-A18A1CEF1B87}" presName="txNode3" presStyleLbl="revTx" presStyleIdx="2" presStyleCnt="4" custLinFactNeighborY="30282">
        <dgm:presLayoutVars>
          <dgm:bulletEnabled val="1"/>
        </dgm:presLayoutVars>
      </dgm:prSet>
      <dgm:spPr/>
      <dgm:t>
        <a:bodyPr/>
        <a:lstStyle/>
        <a:p>
          <a:endParaRPr lang="en-US"/>
        </a:p>
      </dgm:t>
    </dgm:pt>
    <dgm:pt modelId="{2D9446DE-C336-A945-999F-252173B9508B}" type="pres">
      <dgm:prSet presAssocID="{22307A7D-400D-2A42-8816-856E59C495FD}" presName="dotNode3" presStyleCnt="0"/>
      <dgm:spPr/>
    </dgm:pt>
    <dgm:pt modelId="{119B0946-C3D2-6E4E-8A14-F9674F6AED34}" type="pres">
      <dgm:prSet presAssocID="{22307A7D-400D-2A42-8816-856E59C495FD}" presName="dotRepeatNode" presStyleLbl="fgShp" presStyleIdx="1" presStyleCnt="2"/>
      <dgm:spPr/>
      <dgm:t>
        <a:bodyPr/>
        <a:lstStyle/>
        <a:p>
          <a:endParaRPr lang="en-US"/>
        </a:p>
      </dgm:t>
    </dgm:pt>
    <dgm:pt modelId="{147D3BC1-787C-5D4F-9EE4-E5EC14672207}" type="pres">
      <dgm:prSet presAssocID="{B3A60CAB-2FB9-604D-8B7E-0AECA7473DEA}" presName="txNode4" presStyleLbl="revTx" presStyleIdx="3" presStyleCnt="4">
        <dgm:presLayoutVars>
          <dgm:bulletEnabled val="1"/>
        </dgm:presLayoutVars>
      </dgm:prSet>
      <dgm:spPr/>
      <dgm:t>
        <a:bodyPr/>
        <a:lstStyle/>
        <a:p>
          <a:endParaRPr lang="en-US"/>
        </a:p>
      </dgm:t>
    </dgm:pt>
  </dgm:ptLst>
  <dgm:cxnLst>
    <dgm:cxn modelId="{350972E7-7D36-894F-8623-928B523917E8}" srcId="{363995B0-A088-0C49-B945-AB87FF59A7A7}" destId="{B3A60CAB-2FB9-604D-8B7E-0AECA7473DEA}" srcOrd="3" destOrd="0" parTransId="{9C28A8EF-4F87-3A48-92CD-0DE7BC510C2F}" sibTransId="{DED6A31E-17CD-1F41-8B9C-BECE22432D13}"/>
    <dgm:cxn modelId="{D9720A0D-DDD8-6C4E-B84C-CE240DCEDA57}" type="presOf" srcId="{E4777341-34E5-5B42-BA51-FD3D125C854C}" destId="{57D05B5F-59DE-3944-8EE3-AC810D8AF5EA}" srcOrd="0" destOrd="0" presId="urn:microsoft.com/office/officeart/2009/3/layout/DescendingProcess"/>
    <dgm:cxn modelId="{4E3E2746-655C-F147-8D3D-B90E5320FCA1}" type="presOf" srcId="{5197828F-5EFF-9F4C-8660-9E45756C8B84}" destId="{F7F9D317-5107-2E4B-ACD2-E1A3BE5F1238}" srcOrd="0" destOrd="0" presId="urn:microsoft.com/office/officeart/2009/3/layout/DescendingProcess"/>
    <dgm:cxn modelId="{279CBB99-B9ED-4D4D-8162-7D8910229A01}" type="presOf" srcId="{B3A60CAB-2FB9-604D-8B7E-0AECA7473DEA}" destId="{147D3BC1-787C-5D4F-9EE4-E5EC14672207}" srcOrd="0" destOrd="0" presId="urn:microsoft.com/office/officeart/2009/3/layout/DescendingProcess"/>
    <dgm:cxn modelId="{C76F4B94-8E25-134B-978A-6875C74879FE}" type="presOf" srcId="{548DCFA9-CC45-984F-8911-A18A1CEF1B87}" destId="{ABE44A19-CCD7-4A43-A8BD-315BF10FA278}" srcOrd="0" destOrd="0" presId="urn:microsoft.com/office/officeart/2009/3/layout/DescendingProcess"/>
    <dgm:cxn modelId="{0562BFB2-66EE-1442-8DAC-B4116D7A25D5}" srcId="{363995B0-A088-0C49-B945-AB87FF59A7A7}" destId="{5197828F-5EFF-9F4C-8660-9E45756C8B84}" srcOrd="1" destOrd="0" parTransId="{56579B4E-425D-0848-A673-38DC488C7D8D}" sibTransId="{E4777341-34E5-5B42-BA51-FD3D125C854C}"/>
    <dgm:cxn modelId="{4F458E11-7D7A-824C-9686-9F425C7FF25A}" type="presOf" srcId="{19B33B86-A590-934F-9C8F-4862ACEDAE08}" destId="{589D53F2-A7FE-2943-A4D7-7B773583E8B4}" srcOrd="0" destOrd="0" presId="urn:microsoft.com/office/officeart/2009/3/layout/DescendingProcess"/>
    <dgm:cxn modelId="{AA65C9DC-02B8-B14D-A95A-86ECD1D63928}" type="presOf" srcId="{363995B0-A088-0C49-B945-AB87FF59A7A7}" destId="{663A0345-45D1-9E4F-B6F3-93E3A48C7EB0}" srcOrd="0" destOrd="0" presId="urn:microsoft.com/office/officeart/2009/3/layout/DescendingProcess"/>
    <dgm:cxn modelId="{808F0235-CD52-1B4E-981E-F0B4BD8DE3B4}" srcId="{363995B0-A088-0C49-B945-AB87FF59A7A7}" destId="{548DCFA9-CC45-984F-8911-A18A1CEF1B87}" srcOrd="2" destOrd="0" parTransId="{589DE695-4B83-9E48-ABF6-4ABFA460B7DF}" sibTransId="{22307A7D-400D-2A42-8816-856E59C495FD}"/>
    <dgm:cxn modelId="{899E3731-E142-A846-8B75-2B38A9DDFB1C}" srcId="{363995B0-A088-0C49-B945-AB87FF59A7A7}" destId="{19B33B86-A590-934F-9C8F-4862ACEDAE08}" srcOrd="0" destOrd="0" parTransId="{3ED28F84-12E3-6145-8B73-8F17FBEDFBB1}" sibTransId="{AF50E37D-52B0-F042-A352-9A1944A43CD3}"/>
    <dgm:cxn modelId="{068C2D5C-D0F8-014B-8035-38D83DE631FB}" type="presOf" srcId="{22307A7D-400D-2A42-8816-856E59C495FD}" destId="{119B0946-C3D2-6E4E-8A14-F9674F6AED34}" srcOrd="0" destOrd="0" presId="urn:microsoft.com/office/officeart/2009/3/layout/DescendingProcess"/>
    <dgm:cxn modelId="{48CBAE0D-BCA6-FD46-9962-DC44DCE782EC}" type="presParOf" srcId="{663A0345-45D1-9E4F-B6F3-93E3A48C7EB0}" destId="{EAE1D509-0505-E245-999F-3839725020CC}" srcOrd="0" destOrd="0" presId="urn:microsoft.com/office/officeart/2009/3/layout/DescendingProcess"/>
    <dgm:cxn modelId="{A9920740-4EC5-CC4D-B710-E5CB79D74259}" type="presParOf" srcId="{663A0345-45D1-9E4F-B6F3-93E3A48C7EB0}" destId="{589D53F2-A7FE-2943-A4D7-7B773583E8B4}" srcOrd="1" destOrd="0" presId="urn:microsoft.com/office/officeart/2009/3/layout/DescendingProcess"/>
    <dgm:cxn modelId="{989AA1B3-F188-0E45-AE1F-16AB03FB64A7}" type="presParOf" srcId="{663A0345-45D1-9E4F-B6F3-93E3A48C7EB0}" destId="{F7F9D317-5107-2E4B-ACD2-E1A3BE5F1238}" srcOrd="2" destOrd="0" presId="urn:microsoft.com/office/officeart/2009/3/layout/DescendingProcess"/>
    <dgm:cxn modelId="{7C179DDA-4905-0347-852A-0D93B996949E}" type="presParOf" srcId="{663A0345-45D1-9E4F-B6F3-93E3A48C7EB0}" destId="{E35DE96A-E8D9-8048-87CC-814E31F95FD1}" srcOrd="3" destOrd="0" presId="urn:microsoft.com/office/officeart/2009/3/layout/DescendingProcess"/>
    <dgm:cxn modelId="{A9AB110A-671D-A044-A530-896261B1C4E6}" type="presParOf" srcId="{E35DE96A-E8D9-8048-87CC-814E31F95FD1}" destId="{57D05B5F-59DE-3944-8EE3-AC810D8AF5EA}" srcOrd="0" destOrd="0" presId="urn:microsoft.com/office/officeart/2009/3/layout/DescendingProcess"/>
    <dgm:cxn modelId="{9D09FEBC-F015-704A-9F4F-4CD524C6F04C}" type="presParOf" srcId="{663A0345-45D1-9E4F-B6F3-93E3A48C7EB0}" destId="{ABE44A19-CCD7-4A43-A8BD-315BF10FA278}" srcOrd="4" destOrd="0" presId="urn:microsoft.com/office/officeart/2009/3/layout/DescendingProcess"/>
    <dgm:cxn modelId="{744BE660-86B4-174D-B624-BC131FE94C00}" type="presParOf" srcId="{663A0345-45D1-9E4F-B6F3-93E3A48C7EB0}" destId="{2D9446DE-C336-A945-999F-252173B9508B}" srcOrd="5" destOrd="0" presId="urn:microsoft.com/office/officeart/2009/3/layout/DescendingProcess"/>
    <dgm:cxn modelId="{5B644BD5-349B-1844-8009-00ED110C533D}" type="presParOf" srcId="{2D9446DE-C336-A945-999F-252173B9508B}" destId="{119B0946-C3D2-6E4E-8A14-F9674F6AED34}" srcOrd="0" destOrd="0" presId="urn:microsoft.com/office/officeart/2009/3/layout/DescendingProcess"/>
    <dgm:cxn modelId="{BA0C6394-74D6-754F-B87F-208357D88384}" type="presParOf" srcId="{663A0345-45D1-9E4F-B6F3-93E3A48C7EB0}" destId="{147D3BC1-787C-5D4F-9EE4-E5EC14672207}" srcOrd="6" destOrd="0" presId="urn:microsoft.com/office/officeart/2009/3/layout/Descending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7103FA-CD31-EE46-A240-1651AC53EE18}"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5FFFCAF8-0C75-804A-A8F3-6E836C4D607C}">
      <dgm:prSet phldrT="[Text]"/>
      <dgm:spPr/>
      <dgm:t>
        <a:bodyPr/>
        <a:lstStyle/>
        <a:p>
          <a:r>
            <a:rPr lang="en-US" dirty="0"/>
            <a:t>Sadducees</a:t>
          </a:r>
        </a:p>
      </dgm:t>
    </dgm:pt>
    <dgm:pt modelId="{5C1D52D8-4747-EE4C-8A52-D51F0D992598}" type="parTrans" cxnId="{D2ADDBDF-E1DB-3F42-805E-CF4FA580BF56}">
      <dgm:prSet/>
      <dgm:spPr/>
      <dgm:t>
        <a:bodyPr/>
        <a:lstStyle/>
        <a:p>
          <a:endParaRPr lang="en-US"/>
        </a:p>
      </dgm:t>
    </dgm:pt>
    <dgm:pt modelId="{FE25D4AD-A76F-DE44-BBAC-C7D4A461FA08}" type="sibTrans" cxnId="{D2ADDBDF-E1DB-3F42-805E-CF4FA580BF56}">
      <dgm:prSet/>
      <dgm:spPr/>
      <dgm:t>
        <a:bodyPr/>
        <a:lstStyle/>
        <a:p>
          <a:endParaRPr lang="en-US"/>
        </a:p>
      </dgm:t>
    </dgm:pt>
    <dgm:pt modelId="{68EDD9DD-B6E9-EE4C-A349-AB4A5EE83866}">
      <dgm:prSet phldrT="[Text]"/>
      <dgm:spPr/>
      <dgm:t>
        <a:bodyPr/>
        <a:lstStyle/>
        <a:p>
          <a:r>
            <a:rPr lang="en-US" dirty="0"/>
            <a:t>Pharisees</a:t>
          </a:r>
        </a:p>
      </dgm:t>
    </dgm:pt>
    <dgm:pt modelId="{95DD1F5D-3A7A-2841-9759-3639DEE9EDBB}" type="parTrans" cxnId="{F9B5CA92-EB3B-494F-96D2-8AEFF2B60C8A}">
      <dgm:prSet/>
      <dgm:spPr/>
      <dgm:t>
        <a:bodyPr/>
        <a:lstStyle/>
        <a:p>
          <a:endParaRPr lang="en-US"/>
        </a:p>
      </dgm:t>
    </dgm:pt>
    <dgm:pt modelId="{23338CF4-4635-1A4C-AD21-269C35FD3A0D}" type="sibTrans" cxnId="{F9B5CA92-EB3B-494F-96D2-8AEFF2B60C8A}">
      <dgm:prSet/>
      <dgm:spPr/>
      <dgm:t>
        <a:bodyPr/>
        <a:lstStyle/>
        <a:p>
          <a:endParaRPr lang="en-US"/>
        </a:p>
      </dgm:t>
    </dgm:pt>
    <dgm:pt modelId="{B0A4EC14-D3B3-A04A-854D-2B92560DFD62}">
      <dgm:prSet phldrT="[Text]"/>
      <dgm:spPr/>
      <dgm:t>
        <a:bodyPr/>
        <a:lstStyle/>
        <a:p>
          <a:r>
            <a:rPr lang="en-US" dirty="0"/>
            <a:t>Essenes</a:t>
          </a:r>
        </a:p>
      </dgm:t>
    </dgm:pt>
    <dgm:pt modelId="{DD66F92A-CD09-4C4C-AD50-45D0980BBB47}" type="parTrans" cxnId="{1D1D2EAD-F8EF-7C43-BB73-1A6DED4FA95D}">
      <dgm:prSet/>
      <dgm:spPr/>
      <dgm:t>
        <a:bodyPr/>
        <a:lstStyle/>
        <a:p>
          <a:endParaRPr lang="en-US"/>
        </a:p>
      </dgm:t>
    </dgm:pt>
    <dgm:pt modelId="{EC76FACD-EA87-2C49-BEC9-F714F74FBF69}" type="sibTrans" cxnId="{1D1D2EAD-F8EF-7C43-BB73-1A6DED4FA95D}">
      <dgm:prSet/>
      <dgm:spPr/>
      <dgm:t>
        <a:bodyPr/>
        <a:lstStyle/>
        <a:p>
          <a:endParaRPr lang="en-US"/>
        </a:p>
      </dgm:t>
    </dgm:pt>
    <dgm:pt modelId="{CBE06F0E-40A6-8D45-B51C-09C41692F47D}">
      <dgm:prSet phldrT="[Text]"/>
      <dgm:spPr/>
      <dgm:t>
        <a:bodyPr/>
        <a:lstStyle/>
        <a:p>
          <a:r>
            <a:rPr lang="en-US" dirty="0"/>
            <a:t>Zealots</a:t>
          </a:r>
        </a:p>
      </dgm:t>
    </dgm:pt>
    <dgm:pt modelId="{06E635A2-A7BB-A647-A176-B1292790566B}" type="parTrans" cxnId="{561B5441-9D0E-2B4F-BBE5-122B95D27035}">
      <dgm:prSet/>
      <dgm:spPr/>
      <dgm:t>
        <a:bodyPr/>
        <a:lstStyle/>
        <a:p>
          <a:endParaRPr lang="en-US"/>
        </a:p>
      </dgm:t>
    </dgm:pt>
    <dgm:pt modelId="{BBF00A9F-857A-1849-8883-6B342F48DB2F}" type="sibTrans" cxnId="{561B5441-9D0E-2B4F-BBE5-122B95D27035}">
      <dgm:prSet/>
      <dgm:spPr/>
      <dgm:t>
        <a:bodyPr/>
        <a:lstStyle/>
        <a:p>
          <a:endParaRPr lang="en-US"/>
        </a:p>
      </dgm:t>
    </dgm:pt>
    <dgm:pt modelId="{268731B4-84F4-7045-A924-85EFE4608CDC}" type="pres">
      <dgm:prSet presAssocID="{237103FA-CD31-EE46-A240-1651AC53EE18}" presName="matrix" presStyleCnt="0">
        <dgm:presLayoutVars>
          <dgm:chMax val="1"/>
          <dgm:dir/>
          <dgm:resizeHandles val="exact"/>
        </dgm:presLayoutVars>
      </dgm:prSet>
      <dgm:spPr/>
      <dgm:t>
        <a:bodyPr/>
        <a:lstStyle/>
        <a:p>
          <a:endParaRPr lang="en-US"/>
        </a:p>
      </dgm:t>
    </dgm:pt>
    <dgm:pt modelId="{C019B489-E82B-004F-8EE1-56F21692FEC2}" type="pres">
      <dgm:prSet presAssocID="{237103FA-CD31-EE46-A240-1651AC53EE18}" presName="diamond" presStyleLbl="bgShp" presStyleIdx="0" presStyleCnt="1"/>
      <dgm:spPr/>
    </dgm:pt>
    <dgm:pt modelId="{2B9D2D96-7330-EA46-AC87-D42F7560A89F}" type="pres">
      <dgm:prSet presAssocID="{237103FA-CD31-EE46-A240-1651AC53EE18}" presName="quad1" presStyleLbl="node1" presStyleIdx="0" presStyleCnt="4">
        <dgm:presLayoutVars>
          <dgm:chMax val="0"/>
          <dgm:chPref val="0"/>
          <dgm:bulletEnabled val="1"/>
        </dgm:presLayoutVars>
      </dgm:prSet>
      <dgm:spPr/>
      <dgm:t>
        <a:bodyPr/>
        <a:lstStyle/>
        <a:p>
          <a:endParaRPr lang="en-US"/>
        </a:p>
      </dgm:t>
    </dgm:pt>
    <dgm:pt modelId="{F3FFCA6E-F4EF-574B-AE58-C801D8339C9A}" type="pres">
      <dgm:prSet presAssocID="{237103FA-CD31-EE46-A240-1651AC53EE18}" presName="quad2" presStyleLbl="node1" presStyleIdx="1" presStyleCnt="4">
        <dgm:presLayoutVars>
          <dgm:chMax val="0"/>
          <dgm:chPref val="0"/>
          <dgm:bulletEnabled val="1"/>
        </dgm:presLayoutVars>
      </dgm:prSet>
      <dgm:spPr/>
      <dgm:t>
        <a:bodyPr/>
        <a:lstStyle/>
        <a:p>
          <a:endParaRPr lang="en-US"/>
        </a:p>
      </dgm:t>
    </dgm:pt>
    <dgm:pt modelId="{EA5ED603-E6E9-0045-A399-E933D8ACFD9D}" type="pres">
      <dgm:prSet presAssocID="{237103FA-CD31-EE46-A240-1651AC53EE18}" presName="quad3" presStyleLbl="node1" presStyleIdx="2" presStyleCnt="4">
        <dgm:presLayoutVars>
          <dgm:chMax val="0"/>
          <dgm:chPref val="0"/>
          <dgm:bulletEnabled val="1"/>
        </dgm:presLayoutVars>
      </dgm:prSet>
      <dgm:spPr/>
      <dgm:t>
        <a:bodyPr/>
        <a:lstStyle/>
        <a:p>
          <a:endParaRPr lang="en-US"/>
        </a:p>
      </dgm:t>
    </dgm:pt>
    <dgm:pt modelId="{4B6B7C43-8551-9644-93A5-DFF0F44A0490}" type="pres">
      <dgm:prSet presAssocID="{237103FA-CD31-EE46-A240-1651AC53EE18}" presName="quad4" presStyleLbl="node1" presStyleIdx="3" presStyleCnt="4">
        <dgm:presLayoutVars>
          <dgm:chMax val="0"/>
          <dgm:chPref val="0"/>
          <dgm:bulletEnabled val="1"/>
        </dgm:presLayoutVars>
      </dgm:prSet>
      <dgm:spPr/>
      <dgm:t>
        <a:bodyPr/>
        <a:lstStyle/>
        <a:p>
          <a:endParaRPr lang="en-US"/>
        </a:p>
      </dgm:t>
    </dgm:pt>
  </dgm:ptLst>
  <dgm:cxnLst>
    <dgm:cxn modelId="{1D1D2EAD-F8EF-7C43-BB73-1A6DED4FA95D}" srcId="{237103FA-CD31-EE46-A240-1651AC53EE18}" destId="{B0A4EC14-D3B3-A04A-854D-2B92560DFD62}" srcOrd="2" destOrd="0" parTransId="{DD66F92A-CD09-4C4C-AD50-45D0980BBB47}" sibTransId="{EC76FACD-EA87-2C49-BEC9-F714F74FBF69}"/>
    <dgm:cxn modelId="{7667DAFD-029B-514B-B594-AF4E6C15BAA1}" type="presOf" srcId="{B0A4EC14-D3B3-A04A-854D-2B92560DFD62}" destId="{EA5ED603-E6E9-0045-A399-E933D8ACFD9D}" srcOrd="0" destOrd="0" presId="urn:microsoft.com/office/officeart/2005/8/layout/matrix3"/>
    <dgm:cxn modelId="{561B5441-9D0E-2B4F-BBE5-122B95D27035}" srcId="{237103FA-CD31-EE46-A240-1651AC53EE18}" destId="{CBE06F0E-40A6-8D45-B51C-09C41692F47D}" srcOrd="3" destOrd="0" parTransId="{06E635A2-A7BB-A647-A176-B1292790566B}" sibTransId="{BBF00A9F-857A-1849-8883-6B342F48DB2F}"/>
    <dgm:cxn modelId="{45459005-C73A-9B49-82F4-349FE590D989}" type="presOf" srcId="{68EDD9DD-B6E9-EE4C-A349-AB4A5EE83866}" destId="{F3FFCA6E-F4EF-574B-AE58-C801D8339C9A}" srcOrd="0" destOrd="0" presId="urn:microsoft.com/office/officeart/2005/8/layout/matrix3"/>
    <dgm:cxn modelId="{E42B5556-9AB0-4D43-808D-3A954825315D}" type="presOf" srcId="{237103FA-CD31-EE46-A240-1651AC53EE18}" destId="{268731B4-84F4-7045-A924-85EFE4608CDC}" srcOrd="0" destOrd="0" presId="urn:microsoft.com/office/officeart/2005/8/layout/matrix3"/>
    <dgm:cxn modelId="{6C8E0B33-7B06-304A-A076-1467A9A5FA8C}" type="presOf" srcId="{CBE06F0E-40A6-8D45-B51C-09C41692F47D}" destId="{4B6B7C43-8551-9644-93A5-DFF0F44A0490}" srcOrd="0" destOrd="0" presId="urn:microsoft.com/office/officeart/2005/8/layout/matrix3"/>
    <dgm:cxn modelId="{B4EECAD6-001F-454F-B355-0D646D32FC89}" type="presOf" srcId="{5FFFCAF8-0C75-804A-A8F3-6E836C4D607C}" destId="{2B9D2D96-7330-EA46-AC87-D42F7560A89F}" srcOrd="0" destOrd="0" presId="urn:microsoft.com/office/officeart/2005/8/layout/matrix3"/>
    <dgm:cxn modelId="{D2ADDBDF-E1DB-3F42-805E-CF4FA580BF56}" srcId="{237103FA-CD31-EE46-A240-1651AC53EE18}" destId="{5FFFCAF8-0C75-804A-A8F3-6E836C4D607C}" srcOrd="0" destOrd="0" parTransId="{5C1D52D8-4747-EE4C-8A52-D51F0D992598}" sibTransId="{FE25D4AD-A76F-DE44-BBAC-C7D4A461FA08}"/>
    <dgm:cxn modelId="{F9B5CA92-EB3B-494F-96D2-8AEFF2B60C8A}" srcId="{237103FA-CD31-EE46-A240-1651AC53EE18}" destId="{68EDD9DD-B6E9-EE4C-A349-AB4A5EE83866}" srcOrd="1" destOrd="0" parTransId="{95DD1F5D-3A7A-2841-9759-3639DEE9EDBB}" sibTransId="{23338CF4-4635-1A4C-AD21-269C35FD3A0D}"/>
    <dgm:cxn modelId="{9F715738-4DBE-6944-8FA2-DFB0098803B5}" type="presParOf" srcId="{268731B4-84F4-7045-A924-85EFE4608CDC}" destId="{C019B489-E82B-004F-8EE1-56F21692FEC2}" srcOrd="0" destOrd="0" presId="urn:microsoft.com/office/officeart/2005/8/layout/matrix3"/>
    <dgm:cxn modelId="{D55ED9AA-0358-5C4D-BFE1-DEE50D6B6ED6}" type="presParOf" srcId="{268731B4-84F4-7045-A924-85EFE4608CDC}" destId="{2B9D2D96-7330-EA46-AC87-D42F7560A89F}" srcOrd="1" destOrd="0" presId="urn:microsoft.com/office/officeart/2005/8/layout/matrix3"/>
    <dgm:cxn modelId="{3F5905DD-9782-3D44-93A4-0D80D84B162C}" type="presParOf" srcId="{268731B4-84F4-7045-A924-85EFE4608CDC}" destId="{F3FFCA6E-F4EF-574B-AE58-C801D8339C9A}" srcOrd="2" destOrd="0" presId="urn:microsoft.com/office/officeart/2005/8/layout/matrix3"/>
    <dgm:cxn modelId="{7D894E0C-7E64-3F4A-BDBD-FF2E891691B8}" type="presParOf" srcId="{268731B4-84F4-7045-A924-85EFE4608CDC}" destId="{EA5ED603-E6E9-0045-A399-E933D8ACFD9D}" srcOrd="3" destOrd="0" presId="urn:microsoft.com/office/officeart/2005/8/layout/matrix3"/>
    <dgm:cxn modelId="{D58E3B61-9E8F-1F4C-89BA-38EBDEA76935}" type="presParOf" srcId="{268731B4-84F4-7045-A924-85EFE4608CDC}" destId="{4B6B7C43-8551-9644-93A5-DFF0F44A049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0CE16-E63A-F34C-8FE5-A3A42BD938A1}">
      <dsp:nvSpPr>
        <dsp:cNvPr id="0" name=""/>
        <dsp:cNvSpPr/>
      </dsp:nvSpPr>
      <dsp:spPr>
        <a:xfrm>
          <a:off x="4039013" y="1791609"/>
          <a:ext cx="2513396" cy="398716"/>
        </a:xfrm>
        <a:custGeom>
          <a:avLst/>
          <a:gdLst/>
          <a:ahLst/>
          <a:cxnLst/>
          <a:rect l="0" t="0" r="0" b="0"/>
          <a:pathLst>
            <a:path>
              <a:moveTo>
                <a:pt x="0" y="0"/>
              </a:moveTo>
              <a:lnTo>
                <a:pt x="0" y="271713"/>
              </a:lnTo>
              <a:lnTo>
                <a:pt x="2513396" y="271713"/>
              </a:lnTo>
              <a:lnTo>
                <a:pt x="2513396" y="398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1B2446-C0E8-9745-8311-C4B881878C42}">
      <dsp:nvSpPr>
        <dsp:cNvPr id="0" name=""/>
        <dsp:cNvSpPr/>
      </dsp:nvSpPr>
      <dsp:spPr>
        <a:xfrm>
          <a:off x="4039013" y="1791609"/>
          <a:ext cx="837798" cy="398716"/>
        </a:xfrm>
        <a:custGeom>
          <a:avLst/>
          <a:gdLst/>
          <a:ahLst/>
          <a:cxnLst/>
          <a:rect l="0" t="0" r="0" b="0"/>
          <a:pathLst>
            <a:path>
              <a:moveTo>
                <a:pt x="0" y="0"/>
              </a:moveTo>
              <a:lnTo>
                <a:pt x="0" y="271713"/>
              </a:lnTo>
              <a:lnTo>
                <a:pt x="837798" y="271713"/>
              </a:lnTo>
              <a:lnTo>
                <a:pt x="837798" y="398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770FBF-D1AF-464F-80FF-FD50B62A2488}">
      <dsp:nvSpPr>
        <dsp:cNvPr id="0" name=""/>
        <dsp:cNvSpPr/>
      </dsp:nvSpPr>
      <dsp:spPr>
        <a:xfrm>
          <a:off x="3201214" y="1791609"/>
          <a:ext cx="837798" cy="398716"/>
        </a:xfrm>
        <a:custGeom>
          <a:avLst/>
          <a:gdLst/>
          <a:ahLst/>
          <a:cxnLst/>
          <a:rect l="0" t="0" r="0" b="0"/>
          <a:pathLst>
            <a:path>
              <a:moveTo>
                <a:pt x="837798" y="0"/>
              </a:moveTo>
              <a:lnTo>
                <a:pt x="837798" y="271713"/>
              </a:lnTo>
              <a:lnTo>
                <a:pt x="0" y="271713"/>
              </a:lnTo>
              <a:lnTo>
                <a:pt x="0" y="398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C3FD31-D1D7-1D4E-8133-2F2DC2C5B4BE}">
      <dsp:nvSpPr>
        <dsp:cNvPr id="0" name=""/>
        <dsp:cNvSpPr/>
      </dsp:nvSpPr>
      <dsp:spPr>
        <a:xfrm>
          <a:off x="1525616" y="3060875"/>
          <a:ext cx="837798" cy="398716"/>
        </a:xfrm>
        <a:custGeom>
          <a:avLst/>
          <a:gdLst/>
          <a:ahLst/>
          <a:cxnLst/>
          <a:rect l="0" t="0" r="0" b="0"/>
          <a:pathLst>
            <a:path>
              <a:moveTo>
                <a:pt x="0" y="0"/>
              </a:moveTo>
              <a:lnTo>
                <a:pt x="0" y="271713"/>
              </a:lnTo>
              <a:lnTo>
                <a:pt x="837798" y="271713"/>
              </a:lnTo>
              <a:lnTo>
                <a:pt x="837798" y="3987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D26FF-3FA3-5544-A416-7BB0C2742956}">
      <dsp:nvSpPr>
        <dsp:cNvPr id="0" name=""/>
        <dsp:cNvSpPr/>
      </dsp:nvSpPr>
      <dsp:spPr>
        <a:xfrm>
          <a:off x="687818" y="3060875"/>
          <a:ext cx="837798" cy="398716"/>
        </a:xfrm>
        <a:custGeom>
          <a:avLst/>
          <a:gdLst/>
          <a:ahLst/>
          <a:cxnLst/>
          <a:rect l="0" t="0" r="0" b="0"/>
          <a:pathLst>
            <a:path>
              <a:moveTo>
                <a:pt x="837798" y="0"/>
              </a:moveTo>
              <a:lnTo>
                <a:pt x="837798" y="271713"/>
              </a:lnTo>
              <a:lnTo>
                <a:pt x="0" y="271713"/>
              </a:lnTo>
              <a:lnTo>
                <a:pt x="0" y="3987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D46778-AC11-9847-BE88-2DCD7CF6DAA4}">
      <dsp:nvSpPr>
        <dsp:cNvPr id="0" name=""/>
        <dsp:cNvSpPr/>
      </dsp:nvSpPr>
      <dsp:spPr>
        <a:xfrm>
          <a:off x="1525616" y="1791609"/>
          <a:ext cx="2513396" cy="398716"/>
        </a:xfrm>
        <a:custGeom>
          <a:avLst/>
          <a:gdLst/>
          <a:ahLst/>
          <a:cxnLst/>
          <a:rect l="0" t="0" r="0" b="0"/>
          <a:pathLst>
            <a:path>
              <a:moveTo>
                <a:pt x="2513396" y="0"/>
              </a:moveTo>
              <a:lnTo>
                <a:pt x="2513396" y="271713"/>
              </a:lnTo>
              <a:lnTo>
                <a:pt x="0" y="271713"/>
              </a:lnTo>
              <a:lnTo>
                <a:pt x="0" y="3987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A73545-6A58-2941-8EC2-3A0693BBD312}">
      <dsp:nvSpPr>
        <dsp:cNvPr id="0" name=""/>
        <dsp:cNvSpPr/>
      </dsp:nvSpPr>
      <dsp:spPr>
        <a:xfrm>
          <a:off x="3353541" y="921060"/>
          <a:ext cx="1370943" cy="870549"/>
        </a:xfrm>
        <a:prstGeom prst="roundRect">
          <a:avLst>
            <a:gd name="adj" fmla="val 10000"/>
          </a:avLst>
        </a:prstGeom>
        <a:solidFill>
          <a:srgbClr val="BDD8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34BA2C-7158-554E-B9A9-FEDB58B5F244}">
      <dsp:nvSpPr>
        <dsp:cNvPr id="0" name=""/>
        <dsp:cNvSpPr/>
      </dsp:nvSpPr>
      <dsp:spPr>
        <a:xfrm>
          <a:off x="3505868" y="1065771"/>
          <a:ext cx="1370943" cy="8705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Alexander the Great 333-323BC)</a:t>
          </a:r>
        </a:p>
      </dsp:txBody>
      <dsp:txXfrm>
        <a:off x="3531366" y="1091269"/>
        <a:ext cx="1319947" cy="819553"/>
      </dsp:txXfrm>
    </dsp:sp>
    <dsp:sp modelId="{EF2F0478-BB09-D04A-A3CA-07E29FC4C951}">
      <dsp:nvSpPr>
        <dsp:cNvPr id="0" name=""/>
        <dsp:cNvSpPr/>
      </dsp:nvSpPr>
      <dsp:spPr>
        <a:xfrm>
          <a:off x="840145" y="2190326"/>
          <a:ext cx="1370943" cy="870549"/>
        </a:xfrm>
        <a:prstGeom prst="roundRect">
          <a:avLst>
            <a:gd name="adj" fmla="val 10000"/>
          </a:avLst>
        </a:prstGeom>
        <a:solidFill>
          <a:srgbClr val="54DA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9B979A-39D7-C84B-8835-03DD54EF7256}">
      <dsp:nvSpPr>
        <dsp:cNvPr id="0" name=""/>
        <dsp:cNvSpPr/>
      </dsp:nvSpPr>
      <dsp:spPr>
        <a:xfrm>
          <a:off x="992472" y="2335036"/>
          <a:ext cx="1370943" cy="8705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Ptolemy </a:t>
          </a:r>
          <a:r>
            <a:rPr lang="en-US" sz="1600" kern="1200" dirty="0" err="1"/>
            <a:t>Lagi</a:t>
          </a:r>
          <a:r>
            <a:rPr lang="en-US" sz="1600" kern="1200" dirty="0"/>
            <a:t> (and </a:t>
          </a:r>
          <a:r>
            <a:rPr lang="en-US" sz="1600" kern="1200" dirty="0" err="1"/>
            <a:t>Seleucus</a:t>
          </a:r>
          <a:r>
            <a:rPr lang="en-US" sz="1600" kern="1200" dirty="0"/>
            <a:t>)</a:t>
          </a:r>
        </a:p>
      </dsp:txBody>
      <dsp:txXfrm>
        <a:off x="1017970" y="2360534"/>
        <a:ext cx="1319947" cy="819553"/>
      </dsp:txXfrm>
    </dsp:sp>
    <dsp:sp modelId="{A0E4F68B-78CB-CF42-B293-BA01DB9B9F3B}">
      <dsp:nvSpPr>
        <dsp:cNvPr id="0" name=""/>
        <dsp:cNvSpPr/>
      </dsp:nvSpPr>
      <dsp:spPr>
        <a:xfrm>
          <a:off x="2346" y="3459591"/>
          <a:ext cx="1370943" cy="870549"/>
        </a:xfrm>
        <a:prstGeom prst="roundRect">
          <a:avLst>
            <a:gd name="adj" fmla="val 10000"/>
          </a:avLst>
        </a:prstGeom>
        <a:solidFill>
          <a:srgbClr val="54DA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D48F0-409A-D147-988F-BD5497CFC62C}">
      <dsp:nvSpPr>
        <dsp:cNvPr id="0" name=""/>
        <dsp:cNvSpPr/>
      </dsp:nvSpPr>
      <dsp:spPr>
        <a:xfrm>
          <a:off x="154673" y="3604302"/>
          <a:ext cx="1370943" cy="8705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Ptolemies</a:t>
          </a:r>
        </a:p>
      </dsp:txBody>
      <dsp:txXfrm>
        <a:off x="180171" y="3629800"/>
        <a:ext cx="1319947" cy="819553"/>
      </dsp:txXfrm>
    </dsp:sp>
    <dsp:sp modelId="{676B9055-9BEF-0D4A-BD26-590AF79445C9}">
      <dsp:nvSpPr>
        <dsp:cNvPr id="0" name=""/>
        <dsp:cNvSpPr/>
      </dsp:nvSpPr>
      <dsp:spPr>
        <a:xfrm>
          <a:off x="1677943" y="3459591"/>
          <a:ext cx="1370943" cy="870549"/>
        </a:xfrm>
        <a:prstGeom prst="roundRect">
          <a:avLst>
            <a:gd name="adj" fmla="val 10000"/>
          </a:avLst>
        </a:prstGeom>
        <a:solidFill>
          <a:srgbClr val="781F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228F4-A729-E444-8EB7-F336C08AB8BB}">
      <dsp:nvSpPr>
        <dsp:cNvPr id="0" name=""/>
        <dsp:cNvSpPr/>
      </dsp:nvSpPr>
      <dsp:spPr>
        <a:xfrm>
          <a:off x="1830271" y="3604302"/>
          <a:ext cx="1370943" cy="8705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Seleucids</a:t>
          </a:r>
        </a:p>
      </dsp:txBody>
      <dsp:txXfrm>
        <a:off x="1855769" y="3629800"/>
        <a:ext cx="1319947" cy="819553"/>
      </dsp:txXfrm>
    </dsp:sp>
    <dsp:sp modelId="{7768DEC4-18C4-374F-BF6D-B3488B17610B}">
      <dsp:nvSpPr>
        <dsp:cNvPr id="0" name=""/>
        <dsp:cNvSpPr/>
      </dsp:nvSpPr>
      <dsp:spPr>
        <a:xfrm>
          <a:off x="2515742" y="2190326"/>
          <a:ext cx="1370943" cy="870549"/>
        </a:xfrm>
        <a:prstGeom prst="roundRect">
          <a:avLst>
            <a:gd name="adj" fmla="val 10000"/>
          </a:avLst>
        </a:prstGeom>
        <a:solidFill>
          <a:srgbClr val="781F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2F090-E7C2-E042-85C3-F6AC9A3DF67A}">
      <dsp:nvSpPr>
        <dsp:cNvPr id="0" name=""/>
        <dsp:cNvSpPr/>
      </dsp:nvSpPr>
      <dsp:spPr>
        <a:xfrm>
          <a:off x="2668069" y="2335036"/>
          <a:ext cx="1370943" cy="8705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Antiochus</a:t>
          </a:r>
          <a:endParaRPr lang="en-US" sz="1600" kern="1200" dirty="0"/>
        </a:p>
      </dsp:txBody>
      <dsp:txXfrm>
        <a:off x="2693567" y="2360534"/>
        <a:ext cx="1319947" cy="819553"/>
      </dsp:txXfrm>
    </dsp:sp>
    <dsp:sp modelId="{41829A49-A8AB-AD47-974F-5D26E24A3737}">
      <dsp:nvSpPr>
        <dsp:cNvPr id="0" name=""/>
        <dsp:cNvSpPr/>
      </dsp:nvSpPr>
      <dsp:spPr>
        <a:xfrm>
          <a:off x="4191340" y="2190326"/>
          <a:ext cx="1370943" cy="870549"/>
        </a:xfrm>
        <a:prstGeom prst="roundRect">
          <a:avLst>
            <a:gd name="adj" fmla="val 10000"/>
          </a:avLst>
        </a:prstGeom>
        <a:solidFill>
          <a:srgbClr val="BDD8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B48BF-B266-E540-8355-206CFA962B35}">
      <dsp:nvSpPr>
        <dsp:cNvPr id="0" name=""/>
        <dsp:cNvSpPr/>
      </dsp:nvSpPr>
      <dsp:spPr>
        <a:xfrm>
          <a:off x="4343667" y="2335036"/>
          <a:ext cx="1370943" cy="8705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a:t>Cassander</a:t>
          </a:r>
          <a:endParaRPr lang="en-US" sz="1600" kern="1200" dirty="0"/>
        </a:p>
      </dsp:txBody>
      <dsp:txXfrm>
        <a:off x="4369165" y="2360534"/>
        <a:ext cx="1319947" cy="819553"/>
      </dsp:txXfrm>
    </dsp:sp>
    <dsp:sp modelId="{C41BDE08-95F1-8041-A1FA-B9B502FFD9D7}">
      <dsp:nvSpPr>
        <dsp:cNvPr id="0" name=""/>
        <dsp:cNvSpPr/>
      </dsp:nvSpPr>
      <dsp:spPr>
        <a:xfrm>
          <a:off x="5866938" y="2190326"/>
          <a:ext cx="1370943" cy="870549"/>
        </a:xfrm>
        <a:prstGeom prst="roundRect">
          <a:avLst>
            <a:gd name="adj" fmla="val 10000"/>
          </a:avLst>
        </a:prstGeom>
        <a:solidFill>
          <a:srgbClr val="BDD8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DF8A2-9AC5-0843-8808-69D5798D26E5}">
      <dsp:nvSpPr>
        <dsp:cNvPr id="0" name=""/>
        <dsp:cNvSpPr/>
      </dsp:nvSpPr>
      <dsp:spPr>
        <a:xfrm>
          <a:off x="6019265" y="2335036"/>
          <a:ext cx="1370943" cy="8705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Lysimachus</a:t>
          </a:r>
        </a:p>
      </dsp:txBody>
      <dsp:txXfrm>
        <a:off x="6044763" y="2360534"/>
        <a:ext cx="1319947" cy="819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B8B7-B61C-2D4C-94B3-597BA409F1E1}">
      <dsp:nvSpPr>
        <dsp:cNvPr id="0" name=""/>
        <dsp:cNvSpPr/>
      </dsp:nvSpPr>
      <dsp:spPr>
        <a:xfrm rot="4396374">
          <a:off x="-178046" y="1417870"/>
          <a:ext cx="4267568" cy="2976096"/>
        </a:xfrm>
        <a:prstGeom prst="swooshArrow">
          <a:avLst>
            <a:gd name="adj1" fmla="val 16310"/>
            <a:gd name="adj2" fmla="val 3137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2B21F0-8B00-BB4D-8C54-4E9BAFCE2041}">
      <dsp:nvSpPr>
        <dsp:cNvPr id="0" name=""/>
        <dsp:cNvSpPr/>
      </dsp:nvSpPr>
      <dsp:spPr>
        <a:xfrm>
          <a:off x="1125690" y="1610968"/>
          <a:ext cx="107769" cy="107769"/>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B9D6D5-D9CC-D944-8C7E-A1D8C92F6122}">
      <dsp:nvSpPr>
        <dsp:cNvPr id="0" name=""/>
        <dsp:cNvSpPr/>
      </dsp:nvSpPr>
      <dsp:spPr>
        <a:xfrm>
          <a:off x="2541351" y="2854011"/>
          <a:ext cx="107769" cy="107769"/>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9B81F8-CD18-734D-91A1-AC058511E1FF}">
      <dsp:nvSpPr>
        <dsp:cNvPr id="0" name=""/>
        <dsp:cNvSpPr/>
      </dsp:nvSpPr>
      <dsp:spPr>
        <a:xfrm>
          <a:off x="-464131" y="434142"/>
          <a:ext cx="2012026"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b" anchorCtr="0">
          <a:noAutofit/>
        </a:bodyPr>
        <a:lstStyle/>
        <a:p>
          <a:pPr lvl="0" algn="ctr" defTabSz="1555750">
            <a:lnSpc>
              <a:spcPct val="90000"/>
            </a:lnSpc>
            <a:spcBef>
              <a:spcPct val="0"/>
            </a:spcBef>
            <a:spcAft>
              <a:spcPct val="35000"/>
            </a:spcAft>
          </a:pPr>
          <a:r>
            <a:rPr lang="en-US" sz="3500" kern="1200" dirty="0">
              <a:solidFill>
                <a:schemeClr val="accent6">
                  <a:lumMod val="50000"/>
                </a:schemeClr>
              </a:solidFill>
            </a:rPr>
            <a:t>Hellenized Jews</a:t>
          </a:r>
          <a:r>
            <a:rPr lang="en-US" sz="3000" kern="1200" dirty="0">
              <a:solidFill>
                <a:schemeClr val="accent6">
                  <a:lumMod val="50000"/>
                </a:schemeClr>
              </a:solidFill>
            </a:rPr>
            <a:t>	</a:t>
          </a:r>
        </a:p>
      </dsp:txBody>
      <dsp:txXfrm>
        <a:off x="-464131" y="434142"/>
        <a:ext cx="2012026" cy="790968"/>
      </dsp:txXfrm>
    </dsp:sp>
    <dsp:sp modelId="{18DEC9F2-F260-2645-BC6F-A36AA3EAEE01}">
      <dsp:nvSpPr>
        <dsp:cNvPr id="0" name=""/>
        <dsp:cNvSpPr/>
      </dsp:nvSpPr>
      <dsp:spPr>
        <a:xfrm>
          <a:off x="1189064" y="1015468"/>
          <a:ext cx="4629858"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n-US" sz="2000" kern="1200" dirty="0"/>
            <a:t>Adoption of Greek Customs</a:t>
          </a:r>
        </a:p>
      </dsp:txBody>
      <dsp:txXfrm>
        <a:off x="1189064" y="1015468"/>
        <a:ext cx="4629858" cy="790968"/>
      </dsp:txXfrm>
    </dsp:sp>
    <dsp:sp modelId="{5BD12059-1444-CD45-BF52-348A40F4D465}">
      <dsp:nvSpPr>
        <dsp:cNvPr id="0" name=""/>
        <dsp:cNvSpPr/>
      </dsp:nvSpPr>
      <dsp:spPr>
        <a:xfrm>
          <a:off x="-464131" y="2822376"/>
          <a:ext cx="2718954"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r" defTabSz="889000">
            <a:lnSpc>
              <a:spcPct val="90000"/>
            </a:lnSpc>
            <a:spcBef>
              <a:spcPct val="0"/>
            </a:spcBef>
            <a:spcAft>
              <a:spcPct val="35000"/>
            </a:spcAft>
          </a:pPr>
          <a:r>
            <a:rPr lang="en-US" sz="2000" kern="1200" dirty="0"/>
            <a:t>Less observation of Jewish practices and rites</a:t>
          </a:r>
        </a:p>
      </dsp:txBody>
      <dsp:txXfrm>
        <a:off x="-464131" y="2822376"/>
        <a:ext cx="2718954" cy="790968"/>
      </dsp:txXfrm>
    </dsp:sp>
    <dsp:sp modelId="{2A0EA4DD-6A2C-BF41-A72E-085D33BA7C59}">
      <dsp:nvSpPr>
        <dsp:cNvPr id="0" name=""/>
        <dsp:cNvSpPr/>
      </dsp:nvSpPr>
      <dsp:spPr>
        <a:xfrm>
          <a:off x="2254823" y="4586727"/>
          <a:ext cx="2718954"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lvl="0" algn="ctr" defTabSz="889000">
            <a:lnSpc>
              <a:spcPct val="90000"/>
            </a:lnSpc>
            <a:spcBef>
              <a:spcPct val="0"/>
            </a:spcBef>
            <a:spcAft>
              <a:spcPct val="35000"/>
            </a:spcAft>
          </a:pPr>
          <a:r>
            <a:rPr lang="en-US" sz="2000" kern="1200" dirty="0"/>
            <a:t>Antiochus IV appoints Jason as </a:t>
          </a:r>
          <a:r>
            <a:rPr lang="en-US" sz="2000" kern="1200" dirty="0" smtClean="0"/>
            <a:t>High Priest</a:t>
          </a:r>
          <a:endParaRPr lang="en-US" sz="2000" kern="1200" dirty="0"/>
        </a:p>
      </dsp:txBody>
      <dsp:txXfrm>
        <a:off x="2254823" y="4586727"/>
        <a:ext cx="2718954" cy="790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1D509-0505-E245-999F-3839725020CC}">
      <dsp:nvSpPr>
        <dsp:cNvPr id="0" name=""/>
        <dsp:cNvSpPr/>
      </dsp:nvSpPr>
      <dsp:spPr>
        <a:xfrm rot="4396374">
          <a:off x="286085" y="1255965"/>
          <a:ext cx="4267568" cy="2976096"/>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D05B5F-59DE-3944-8EE3-AC810D8AF5EA}">
      <dsp:nvSpPr>
        <dsp:cNvPr id="0" name=""/>
        <dsp:cNvSpPr/>
      </dsp:nvSpPr>
      <dsp:spPr>
        <a:xfrm>
          <a:off x="1808482" y="1588210"/>
          <a:ext cx="107769" cy="107769"/>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B0946-C3D2-6E4E-8A14-F9674F6AED34}">
      <dsp:nvSpPr>
        <dsp:cNvPr id="0" name=""/>
        <dsp:cNvSpPr/>
      </dsp:nvSpPr>
      <dsp:spPr>
        <a:xfrm>
          <a:off x="3005482" y="2692106"/>
          <a:ext cx="107769" cy="107769"/>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9D53F2-A7FE-2943-A4D7-7B773583E8B4}">
      <dsp:nvSpPr>
        <dsp:cNvPr id="0" name=""/>
        <dsp:cNvSpPr/>
      </dsp:nvSpPr>
      <dsp:spPr>
        <a:xfrm>
          <a:off x="0" y="272237"/>
          <a:ext cx="2012026"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b" anchorCtr="0">
          <a:noAutofit/>
        </a:bodyPr>
        <a:lstStyle/>
        <a:p>
          <a:pPr lvl="0" algn="ctr" defTabSz="1555750">
            <a:lnSpc>
              <a:spcPct val="90000"/>
            </a:lnSpc>
            <a:spcBef>
              <a:spcPct val="0"/>
            </a:spcBef>
            <a:spcAft>
              <a:spcPct val="35000"/>
            </a:spcAft>
          </a:pPr>
          <a:r>
            <a:rPr lang="en-US" sz="3500" kern="1200" dirty="0">
              <a:solidFill>
                <a:schemeClr val="accent5">
                  <a:lumMod val="75000"/>
                </a:schemeClr>
              </a:solidFill>
            </a:rPr>
            <a:t>Traditional Jews</a:t>
          </a:r>
          <a:r>
            <a:rPr lang="en-US" sz="3000" kern="1200" dirty="0">
              <a:solidFill>
                <a:schemeClr val="accent5">
                  <a:lumMod val="75000"/>
                </a:schemeClr>
              </a:solidFill>
            </a:rPr>
            <a:t>	</a:t>
          </a:r>
        </a:p>
      </dsp:txBody>
      <dsp:txXfrm>
        <a:off x="0" y="272237"/>
        <a:ext cx="2012026" cy="790968"/>
      </dsp:txXfrm>
    </dsp:sp>
    <dsp:sp modelId="{F7F9D317-5107-2E4B-ACD2-E1A3BE5F1238}">
      <dsp:nvSpPr>
        <dsp:cNvPr id="0" name=""/>
        <dsp:cNvSpPr/>
      </dsp:nvSpPr>
      <dsp:spPr>
        <a:xfrm>
          <a:off x="2298689" y="915907"/>
          <a:ext cx="2773333"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n-US" sz="2000" kern="1200" dirty="0"/>
            <a:t>Strict adherence to Jewish customs</a:t>
          </a:r>
        </a:p>
      </dsp:txBody>
      <dsp:txXfrm>
        <a:off x="2298689" y="915907"/>
        <a:ext cx="2773333" cy="790968"/>
      </dsp:txXfrm>
    </dsp:sp>
    <dsp:sp modelId="{ABE44A19-CCD7-4A43-A8BD-315BF10FA278}">
      <dsp:nvSpPr>
        <dsp:cNvPr id="0" name=""/>
        <dsp:cNvSpPr/>
      </dsp:nvSpPr>
      <dsp:spPr>
        <a:xfrm>
          <a:off x="0" y="2590028"/>
          <a:ext cx="2718954"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r" defTabSz="889000">
            <a:lnSpc>
              <a:spcPct val="90000"/>
            </a:lnSpc>
            <a:spcBef>
              <a:spcPct val="0"/>
            </a:spcBef>
            <a:spcAft>
              <a:spcPct val="35000"/>
            </a:spcAft>
          </a:pPr>
          <a:r>
            <a:rPr lang="en-US" sz="2000" kern="1200" dirty="0"/>
            <a:t>Critical of the rejection of Temple and central Jewish </a:t>
          </a:r>
          <a:r>
            <a:rPr lang="en-US" sz="2000" kern="1200" dirty="0" smtClean="0"/>
            <a:t>practices</a:t>
          </a:r>
          <a:endParaRPr lang="en-US" sz="2000" kern="1200" dirty="0"/>
        </a:p>
      </dsp:txBody>
      <dsp:txXfrm>
        <a:off x="0" y="2590028"/>
        <a:ext cx="2718954" cy="790968"/>
      </dsp:txXfrm>
    </dsp:sp>
    <dsp:sp modelId="{147D3BC1-787C-5D4F-9EE4-E5EC14672207}">
      <dsp:nvSpPr>
        <dsp:cNvPr id="0" name=""/>
        <dsp:cNvSpPr/>
      </dsp:nvSpPr>
      <dsp:spPr>
        <a:xfrm>
          <a:off x="2718954" y="4424822"/>
          <a:ext cx="2718954" cy="79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lvl="0" algn="ctr" defTabSz="889000">
            <a:lnSpc>
              <a:spcPct val="90000"/>
            </a:lnSpc>
            <a:spcBef>
              <a:spcPct val="0"/>
            </a:spcBef>
            <a:spcAft>
              <a:spcPct val="35000"/>
            </a:spcAft>
          </a:pPr>
          <a:r>
            <a:rPr lang="en-US" sz="2000" kern="1200" dirty="0" err="1"/>
            <a:t>Onias</a:t>
          </a:r>
          <a:r>
            <a:rPr lang="en-US" sz="2000" kern="1200" dirty="0"/>
            <a:t> is the rightful high priest and is removed</a:t>
          </a:r>
        </a:p>
      </dsp:txBody>
      <dsp:txXfrm>
        <a:off x="2718954" y="4424822"/>
        <a:ext cx="2718954" cy="7909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9B489-E82B-004F-8EE1-56F21692FEC2}">
      <dsp:nvSpPr>
        <dsp:cNvPr id="0" name=""/>
        <dsp:cNvSpPr/>
      </dsp:nvSpPr>
      <dsp:spPr>
        <a:xfrm>
          <a:off x="3063346" y="0"/>
          <a:ext cx="5472641" cy="547264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D2D96-7330-EA46-AC87-D42F7560A89F}">
      <dsp:nvSpPr>
        <dsp:cNvPr id="0" name=""/>
        <dsp:cNvSpPr/>
      </dsp:nvSpPr>
      <dsp:spPr>
        <a:xfrm>
          <a:off x="3583246" y="519900"/>
          <a:ext cx="2134329" cy="21343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Sadducees</a:t>
          </a:r>
        </a:p>
      </dsp:txBody>
      <dsp:txXfrm>
        <a:off x="3687435" y="624089"/>
        <a:ext cx="1925951" cy="1925951"/>
      </dsp:txXfrm>
    </dsp:sp>
    <dsp:sp modelId="{F3FFCA6E-F4EF-574B-AE58-C801D8339C9A}">
      <dsp:nvSpPr>
        <dsp:cNvPr id="0" name=""/>
        <dsp:cNvSpPr/>
      </dsp:nvSpPr>
      <dsp:spPr>
        <a:xfrm>
          <a:off x="5881756" y="519900"/>
          <a:ext cx="2134329" cy="21343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Pharisees</a:t>
          </a:r>
        </a:p>
      </dsp:txBody>
      <dsp:txXfrm>
        <a:off x="5985945" y="624089"/>
        <a:ext cx="1925951" cy="1925951"/>
      </dsp:txXfrm>
    </dsp:sp>
    <dsp:sp modelId="{EA5ED603-E6E9-0045-A399-E933D8ACFD9D}">
      <dsp:nvSpPr>
        <dsp:cNvPr id="0" name=""/>
        <dsp:cNvSpPr/>
      </dsp:nvSpPr>
      <dsp:spPr>
        <a:xfrm>
          <a:off x="3583246" y="2818410"/>
          <a:ext cx="2134329" cy="21343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Essenes</a:t>
          </a:r>
        </a:p>
      </dsp:txBody>
      <dsp:txXfrm>
        <a:off x="3687435" y="2922599"/>
        <a:ext cx="1925951" cy="1925951"/>
      </dsp:txXfrm>
    </dsp:sp>
    <dsp:sp modelId="{4B6B7C43-8551-9644-93A5-DFF0F44A0490}">
      <dsp:nvSpPr>
        <dsp:cNvPr id="0" name=""/>
        <dsp:cNvSpPr/>
      </dsp:nvSpPr>
      <dsp:spPr>
        <a:xfrm>
          <a:off x="5881756" y="2818410"/>
          <a:ext cx="2134329" cy="21343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Zealots</a:t>
          </a:r>
        </a:p>
      </dsp:txBody>
      <dsp:txXfrm>
        <a:off x="5985945" y="2922599"/>
        <a:ext cx="1925951" cy="19259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4BD0B-EAB3-3C42-967E-2827CD5D8568}" type="datetimeFigureOut">
              <a:rPr lang="en-US" smtClean="0"/>
              <a:t>8/13/20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82F05-9004-7E40-9E8B-784CB8F751ED}" type="slidenum">
              <a:rPr lang="en-US" smtClean="0"/>
              <a:t>‹#›</a:t>
            </a:fld>
            <a:endParaRPr lang="en-US"/>
          </a:p>
        </p:txBody>
      </p:sp>
    </p:spTree>
    <p:extLst>
      <p:ext uri="{BB962C8B-B14F-4D97-AF65-F5344CB8AC3E}">
        <p14:creationId xmlns:p14="http://schemas.microsoft.com/office/powerpoint/2010/main" val="333366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jewishvirtuallibrary.org/tax-gatherer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jewishvirtuallibrary.org/antiochu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dokQ4Hin9GQ" TargetMode="External"/><Relationship Id="rId4" Type="http://schemas.openxmlformats.org/officeDocument/2006/relationships/hyperlink" Target="https://www.jewishvirtuallibrary.org/synagogue-background-and-overview"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jewishvirtuallibrary.org/timeline-for-the-history-of-jerusalem-4500-bce-presen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youtube.com/watch?v=HpJ-3RvTs5o"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jewishvirtuallibrary.org/alexander-the-grea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youtube.com/watch?time_continue=14&amp;v=jvWncVbXfJ0&amp;feature=emb_logo"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82F05-9004-7E40-9E8B-784CB8F751ED}" type="slidenum">
              <a:rPr lang="en-US" smtClean="0"/>
              <a:t>1</a:t>
            </a:fld>
            <a:endParaRPr lang="en-US"/>
          </a:p>
        </p:txBody>
      </p:sp>
    </p:spTree>
    <p:extLst>
      <p:ext uri="{BB962C8B-B14F-4D97-AF65-F5344CB8AC3E}">
        <p14:creationId xmlns:p14="http://schemas.microsoft.com/office/powerpoint/2010/main" val="1774521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200" kern="1200" dirty="0" smtClean="0">
                <a:solidFill>
                  <a:schemeClr val="tx1"/>
                </a:solidFill>
                <a:effectLst/>
                <a:latin typeface="+mn-lt"/>
                <a:ea typeface="+mn-ea"/>
                <a:cs typeface="+mn-cs"/>
              </a:rPr>
              <a:t>History of Jewish tax collectors: </a:t>
            </a:r>
            <a:r>
              <a:rPr lang="en-US" dirty="0">
                <a:hlinkClick r:id="rId3"/>
              </a:rPr>
              <a:t>https://</a:t>
            </a:r>
            <a:r>
              <a:rPr lang="en-US" dirty="0" smtClean="0">
                <a:hlinkClick r:id="rId3"/>
              </a:rPr>
              <a:t>www.jewishvirtuallibrary.org/tax-gatherers</a:t>
            </a:r>
            <a:endParaRPr lang="en-US" dirty="0" smtClean="0"/>
          </a:p>
          <a:p>
            <a:pPr lvl="0">
              <a:defRPr/>
            </a:pPr>
            <a:endParaRPr lang="en-US" sz="1200" kern="1200" dirty="0">
              <a:solidFill>
                <a:schemeClr val="tx1"/>
              </a:solidFill>
              <a:effectLst/>
              <a:latin typeface="+mn-lt"/>
              <a:ea typeface="+mn-ea"/>
              <a:cs typeface="+mn-cs"/>
            </a:endParaRPr>
          </a:p>
          <a:p>
            <a:pPr lvl="0">
              <a:defRP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Jewish Tax collector imposed the law of the Greeks, and later the </a:t>
            </a:r>
            <a:r>
              <a:rPr lang="en-US" sz="1200" kern="1200" dirty="0" smtClean="0">
                <a:solidFill>
                  <a:schemeClr val="tx1"/>
                </a:solidFill>
                <a:effectLst/>
                <a:latin typeface="+mn-lt"/>
                <a:ea typeface="+mn-ea"/>
                <a:cs typeface="+mn-cs"/>
              </a:rPr>
              <a:t>Romans </a:t>
            </a:r>
            <a:r>
              <a:rPr lang="en-US" sz="1200" kern="1200" dirty="0">
                <a:solidFill>
                  <a:schemeClr val="tx1"/>
                </a:solidFill>
                <a:effectLst/>
                <a:latin typeface="+mn-lt"/>
                <a:ea typeface="+mn-ea"/>
                <a:cs typeface="+mn-cs"/>
              </a:rPr>
              <a:t>on his fellow Jews. </a:t>
            </a:r>
            <a:r>
              <a:rPr lang="en-US" sz="1200" kern="1200" dirty="0" smtClean="0">
                <a:solidFill>
                  <a:schemeClr val="tx1"/>
                </a:solidFill>
                <a:effectLst/>
                <a:latin typeface="+mn-lt"/>
                <a:ea typeface="+mn-ea"/>
                <a:cs typeface="+mn-cs"/>
              </a:rPr>
              <a:t>It </a:t>
            </a:r>
            <a:r>
              <a:rPr lang="en-US" sz="1200" kern="1200" dirty="0">
                <a:solidFill>
                  <a:schemeClr val="tx1"/>
                </a:solidFill>
                <a:effectLst/>
                <a:latin typeface="+mn-lt"/>
                <a:ea typeface="+mn-ea"/>
                <a:cs typeface="+mn-cs"/>
              </a:rPr>
              <a:t>was a tax collector’s right to keep whatever he collected beyond obligations to the government. The potential for abuse under such a system was obviously very great</a:t>
            </a:r>
            <a:r>
              <a:rPr lang="en-US" sz="1200" kern="1200" dirty="0" smtClean="0">
                <a:solidFill>
                  <a:schemeClr val="tx1"/>
                </a:solidFill>
                <a:effectLst/>
                <a:latin typeface="+mn-lt"/>
                <a:ea typeface="+mn-ea"/>
                <a:cs typeface="+mn-cs"/>
              </a:rPr>
              <a:t>. Tax </a:t>
            </a:r>
            <a:r>
              <a:rPr lang="en-US" sz="1200" kern="1200" dirty="0">
                <a:solidFill>
                  <a:schemeClr val="tx1"/>
                </a:solidFill>
                <a:effectLst/>
                <a:latin typeface="+mn-lt"/>
                <a:ea typeface="+mn-ea"/>
                <a:cs typeface="+mn-cs"/>
              </a:rPr>
              <a:t>Collectors were later considered among the lowest of the low, and sinners, by most Jews. How did Jesus address this</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Assign for reading: Luke </a:t>
            </a:r>
            <a:r>
              <a:rPr lang="en-US" sz="1200" kern="1200" dirty="0">
                <a:solidFill>
                  <a:schemeClr val="tx1"/>
                </a:solidFill>
                <a:effectLst/>
                <a:latin typeface="+mn-lt"/>
                <a:ea typeface="+mn-ea"/>
                <a:cs typeface="+mn-cs"/>
              </a:rPr>
              <a:t>18:9-14, and Matthew 21:27-32. </a:t>
            </a:r>
            <a:r>
              <a:rPr lang="en-US" sz="1200" kern="1200" dirty="0" smtClean="0">
                <a:solidFill>
                  <a:schemeClr val="tx1"/>
                </a:solidFill>
                <a:effectLst/>
                <a:latin typeface="+mn-lt"/>
                <a:ea typeface="+mn-ea"/>
                <a:cs typeface="+mn-cs"/>
              </a:rPr>
              <a:t>Ask: How </a:t>
            </a:r>
            <a:r>
              <a:rPr lang="en-US" sz="1200" kern="1200" dirty="0">
                <a:solidFill>
                  <a:schemeClr val="tx1"/>
                </a:solidFill>
                <a:effectLst/>
                <a:latin typeface="+mn-lt"/>
                <a:ea typeface="+mn-ea"/>
                <a:cs typeface="+mn-cs"/>
              </a:rPr>
              <a:t>does Jesus treat Zacchaeus, a hated tax </a:t>
            </a:r>
            <a:r>
              <a:rPr lang="en-US" sz="1200" kern="1200" dirty="0" smtClean="0">
                <a:solidFill>
                  <a:schemeClr val="tx1"/>
                </a:solidFill>
                <a:effectLst/>
                <a:latin typeface="+mn-lt"/>
                <a:ea typeface="+mn-ea"/>
                <a:cs typeface="+mn-cs"/>
              </a:rPr>
              <a:t>collector, </a:t>
            </a:r>
            <a:r>
              <a:rPr lang="en-US" sz="1200" kern="1200" dirty="0">
                <a:solidFill>
                  <a:schemeClr val="tx1"/>
                </a:solidFill>
                <a:effectLst/>
                <a:latin typeface="+mn-lt"/>
                <a:ea typeface="+mn-ea"/>
                <a:cs typeface="+mn-cs"/>
              </a:rPr>
              <a:t>in Luke </a:t>
            </a:r>
            <a:r>
              <a:rPr lang="en-US" sz="1200" kern="1200" dirty="0" smtClean="0">
                <a:solidFill>
                  <a:schemeClr val="tx1"/>
                </a:solidFill>
                <a:effectLst/>
                <a:latin typeface="+mn-lt"/>
                <a:ea typeface="+mn-ea"/>
                <a:cs typeface="+mn-cs"/>
              </a:rPr>
              <a:t>19:2-8? </a:t>
            </a:r>
            <a:endParaRPr lang="en-US" dirty="0"/>
          </a:p>
          <a:p>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10</a:t>
            </a:fld>
            <a:endParaRPr lang="en-US"/>
          </a:p>
        </p:txBody>
      </p:sp>
    </p:spTree>
    <p:extLst>
      <p:ext uri="{BB962C8B-B14F-4D97-AF65-F5344CB8AC3E}">
        <p14:creationId xmlns:p14="http://schemas.microsoft.com/office/powerpoint/2010/main" val="411622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Encouraged by Hellenistic Jews, </a:t>
            </a:r>
            <a:r>
              <a:rPr lang="en-US" sz="1200" dirty="0" smtClean="0"/>
              <a:t>Antiochus IV </a:t>
            </a:r>
            <a:r>
              <a:rPr lang="en-US" dirty="0" smtClean="0"/>
              <a:t>also </a:t>
            </a:r>
            <a:r>
              <a:rPr lang="en-US" sz="1200" dirty="0" smtClean="0"/>
              <a:t>forbade </a:t>
            </a:r>
            <a:r>
              <a:rPr lang="en-US" sz="1200" dirty="0"/>
              <a:t>study of the Law, observance of the Sabbath, circumcision of male children, and Temple sacrifice (unless it was pagan sacrifice). </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en-US" sz="1200" dirty="0" smtClean="0"/>
              <a:t>Background on Antiochus IV: </a:t>
            </a:r>
            <a:r>
              <a:rPr lang="en-US" dirty="0">
                <a:hlinkClick r:id="rId3"/>
              </a:rPr>
              <a:t>https://</a:t>
            </a:r>
            <a:r>
              <a:rPr lang="en-US" dirty="0" smtClean="0">
                <a:hlinkClick r:id="rId3"/>
              </a:rPr>
              <a:t>www.jewishvirtuallibrary.org/antiochus</a:t>
            </a:r>
            <a:endParaRPr lang="en-US" dirty="0" smtClean="0"/>
          </a:p>
          <a:p>
            <a:pPr lvl="0">
              <a:defRPr/>
            </a:pPr>
            <a:endParaRPr lang="en-US" sz="1200" dirty="0"/>
          </a:p>
          <a:p>
            <a:pPr lvl="0">
              <a:defRPr/>
            </a:pPr>
            <a:endParaRPr lang="en-US" sz="1200" dirty="0"/>
          </a:p>
          <a:p>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11</a:t>
            </a:fld>
            <a:endParaRPr lang="en-US"/>
          </a:p>
        </p:txBody>
      </p:sp>
    </p:spTree>
    <p:extLst>
      <p:ext uri="{BB962C8B-B14F-4D97-AF65-F5344CB8AC3E}">
        <p14:creationId xmlns:p14="http://schemas.microsoft.com/office/powerpoint/2010/main" val="433626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Hanukkah </a:t>
            </a:r>
            <a:r>
              <a:rPr lang="en-US" dirty="0" smtClean="0"/>
              <a:t>is </a:t>
            </a:r>
            <a:r>
              <a:rPr lang="en-US" dirty="0"/>
              <a:t>the sacred Jewish holiday that commemorates the burning of the lamp of the rededicated temple after Judas Maccabee led the revolt against </a:t>
            </a:r>
            <a:r>
              <a:rPr lang="en-US" dirty="0" smtClean="0"/>
              <a:t>Antiochus IV. </a:t>
            </a:r>
            <a:r>
              <a:rPr lang="en-US" dirty="0"/>
              <a:t>The tradition states there was </a:t>
            </a:r>
            <a:r>
              <a:rPr lang="en-US" dirty="0" smtClean="0"/>
              <a:t>only enough </a:t>
            </a:r>
            <a:r>
              <a:rPr lang="en-US" dirty="0"/>
              <a:t>oil to burn the lamp for </a:t>
            </a:r>
            <a:r>
              <a:rPr lang="en-US" dirty="0" smtClean="0"/>
              <a:t>one day </a:t>
            </a:r>
            <a:r>
              <a:rPr lang="en-US" dirty="0"/>
              <a:t>but the lamp remained lit for eight. The traditional Menorah contains </a:t>
            </a:r>
            <a:r>
              <a:rPr lang="en-US" dirty="0" smtClean="0"/>
              <a:t>nine candles.</a:t>
            </a:r>
          </a:p>
          <a:p>
            <a:endParaRPr lang="en-US" dirty="0"/>
          </a:p>
          <a:p>
            <a:r>
              <a:rPr lang="en-US" dirty="0" smtClean="0"/>
              <a:t>See </a:t>
            </a:r>
            <a:r>
              <a:rPr lang="en-US" dirty="0"/>
              <a:t>page </a:t>
            </a:r>
            <a:r>
              <a:rPr lang="en-US" dirty="0" smtClean="0"/>
              <a:t>458 </a:t>
            </a:r>
            <a:r>
              <a:rPr lang="en-US" dirty="0"/>
              <a:t>in </a:t>
            </a:r>
            <a:r>
              <a:rPr lang="en-US" dirty="0" smtClean="0"/>
              <a:t>the Student Text.</a:t>
            </a:r>
          </a:p>
          <a:p>
            <a:endParaRPr lang="en-US" dirty="0"/>
          </a:p>
          <a:p>
            <a:r>
              <a:rPr lang="en-US" dirty="0" smtClean="0"/>
              <a:t> </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12</a:t>
            </a:fld>
            <a:endParaRPr lang="en-US"/>
          </a:p>
        </p:txBody>
      </p:sp>
    </p:spTree>
    <p:extLst>
      <p:ext uri="{BB962C8B-B14F-4D97-AF65-F5344CB8AC3E}">
        <p14:creationId xmlns:p14="http://schemas.microsoft.com/office/powerpoint/2010/main" val="131707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See Chapter 10, Section 2, Teaching Approach 2 in the Teacher’s Wraparound Edition.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See Student Text pages 460-463.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13</a:t>
            </a:fld>
            <a:endParaRPr lang="en-US"/>
          </a:p>
        </p:txBody>
      </p:sp>
    </p:spTree>
    <p:extLst>
      <p:ext uri="{BB962C8B-B14F-4D97-AF65-F5344CB8AC3E}">
        <p14:creationId xmlns:p14="http://schemas.microsoft.com/office/powerpoint/2010/main" val="1956302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10, Section 4, Teaching Approach 3 in the Teacher’s Wraparound Edition.</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14</a:t>
            </a:fld>
            <a:endParaRPr lang="en-US"/>
          </a:p>
        </p:txBody>
      </p:sp>
    </p:spTree>
    <p:extLst>
      <p:ext uri="{BB962C8B-B14F-4D97-AF65-F5344CB8AC3E}">
        <p14:creationId xmlns:p14="http://schemas.microsoft.com/office/powerpoint/2010/main" val="3286232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pages 474-475 in the Student Text.</a:t>
            </a:r>
          </a:p>
          <a:p>
            <a:endParaRPr lang="en-US" dirty="0"/>
          </a:p>
          <a:p>
            <a:endParaRPr lang="en-US" dirty="0"/>
          </a:p>
        </p:txBody>
      </p:sp>
      <p:sp>
        <p:nvSpPr>
          <p:cNvPr id="4" name="Slide Number Placeholder 3"/>
          <p:cNvSpPr>
            <a:spLocks noGrp="1"/>
          </p:cNvSpPr>
          <p:nvPr>
            <p:ph type="sldNum" sz="quarter" idx="10"/>
          </p:nvPr>
        </p:nvSpPr>
        <p:spPr/>
        <p:txBody>
          <a:bodyPr/>
          <a:lstStyle/>
          <a:p>
            <a:fld id="{9DE82F05-9004-7E40-9E8B-784CB8F751ED}" type="slidenum">
              <a:rPr lang="en-US" smtClean="0"/>
              <a:t>15</a:t>
            </a:fld>
            <a:endParaRPr lang="en-US"/>
          </a:p>
        </p:txBody>
      </p:sp>
    </p:spTree>
    <p:extLst>
      <p:ext uri="{BB962C8B-B14F-4D97-AF65-F5344CB8AC3E}">
        <p14:creationId xmlns:p14="http://schemas.microsoft.com/office/powerpoint/2010/main" val="576894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the video “What Is a Synagogue: Walk Through A Jewish Synagogue” (8:15)</a:t>
            </a:r>
            <a:endParaRPr lang="en-US" dirty="0">
              <a:hlinkClick r:id="rId3"/>
            </a:endParaRPr>
          </a:p>
          <a:p>
            <a:r>
              <a:rPr lang="en-US" dirty="0" smtClean="0">
                <a:hlinkClick r:id="rId3"/>
              </a:rPr>
              <a:t> https</a:t>
            </a:r>
            <a:r>
              <a:rPr lang="en-US" dirty="0">
                <a:hlinkClick r:id="rId3"/>
              </a:rPr>
              <a:t>://</a:t>
            </a:r>
            <a:r>
              <a:rPr lang="en-US" dirty="0" smtClean="0">
                <a:hlinkClick r:id="rId3"/>
              </a:rPr>
              <a:t>www.youtube.com/watch?v=dokQ4Hin9GQ</a:t>
            </a:r>
            <a:endParaRPr lang="en-US" dirty="0" smtClean="0"/>
          </a:p>
          <a:p>
            <a:endParaRPr lang="en-US" dirty="0"/>
          </a:p>
          <a:p>
            <a:r>
              <a:rPr lang="en-US" dirty="0" smtClean="0"/>
              <a:t>Reference: The Synagogue: Background and Overview </a:t>
            </a:r>
            <a:r>
              <a:rPr lang="en-US" dirty="0">
                <a:hlinkClick r:id="rId4"/>
              </a:rPr>
              <a:t>https://www.jewishvirtuallibrary.org/synagogue-background-and-overview</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16</a:t>
            </a:fld>
            <a:endParaRPr lang="en-US"/>
          </a:p>
        </p:txBody>
      </p:sp>
    </p:spTree>
    <p:extLst>
      <p:ext uri="{BB962C8B-B14F-4D97-AF65-F5344CB8AC3E}">
        <p14:creationId xmlns:p14="http://schemas.microsoft.com/office/powerpoint/2010/main" val="265255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10, Section 10, Teaching Approach 2 in the Teacher’s Wraparound Edition.</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17</a:t>
            </a:fld>
            <a:endParaRPr lang="en-US"/>
          </a:p>
        </p:txBody>
      </p:sp>
    </p:spTree>
    <p:extLst>
      <p:ext uri="{BB962C8B-B14F-4D97-AF65-F5344CB8AC3E}">
        <p14:creationId xmlns:p14="http://schemas.microsoft.com/office/powerpoint/2010/main" val="4281236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82F05-9004-7E40-9E8B-784CB8F751ED}" type="slidenum">
              <a:rPr lang="en-US" smtClean="0"/>
              <a:t>18</a:t>
            </a:fld>
            <a:endParaRPr lang="en-US"/>
          </a:p>
        </p:txBody>
      </p:sp>
    </p:spTree>
    <p:extLst>
      <p:ext uri="{BB962C8B-B14F-4D97-AF65-F5344CB8AC3E}">
        <p14:creationId xmlns:p14="http://schemas.microsoft.com/office/powerpoint/2010/main" val="294145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43000"/>
            <a:ext cx="5486400" cy="3086100"/>
          </a:xfrm>
        </p:spPr>
      </p:sp>
      <p:sp>
        <p:nvSpPr>
          <p:cNvPr id="3" name="Notes Placeholder 2"/>
          <p:cNvSpPr>
            <a:spLocks noGrp="1"/>
          </p:cNvSpPr>
          <p:nvPr>
            <p:ph type="body" idx="1"/>
          </p:nvPr>
        </p:nvSpPr>
        <p:spPr/>
        <p:txBody>
          <a:bodyPr/>
          <a:lstStyle/>
          <a:p>
            <a:r>
              <a:rPr lang="en-US" dirty="0" smtClean="0"/>
              <a:t>Review also this complete timeline of Jewish</a:t>
            </a:r>
            <a:r>
              <a:rPr lang="en-US" baseline="0" dirty="0" smtClean="0"/>
              <a:t> history: </a:t>
            </a:r>
            <a:r>
              <a:rPr lang="en-US" dirty="0" smtClean="0">
                <a:hlinkClick r:id="rId3"/>
              </a:rPr>
              <a:t>https://www.jewishvirtuallibrary.org/timeline-for-the-history-of-jerusalem-4500-bce-present</a:t>
            </a:r>
            <a:endParaRPr lang="en-US" dirty="0" smtClean="0"/>
          </a:p>
          <a:p>
            <a:endParaRPr lang="en-US" dirty="0" smtClean="0"/>
          </a:p>
          <a:p>
            <a:r>
              <a:rPr lang="en-US" dirty="0" smtClean="0"/>
              <a:t>See Chapter 10, Introduction,</a:t>
            </a:r>
            <a:r>
              <a:rPr lang="en-US" baseline="0" dirty="0" smtClean="0"/>
              <a:t> Teaching Approaches 1 and 2 in the Teacher’s Wraparound Edition.</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2</a:t>
            </a:fld>
            <a:endParaRPr lang="en-US"/>
          </a:p>
        </p:txBody>
      </p:sp>
    </p:spTree>
    <p:extLst>
      <p:ext uri="{BB962C8B-B14F-4D97-AF65-F5344CB8AC3E}">
        <p14:creationId xmlns:p14="http://schemas.microsoft.com/office/powerpoint/2010/main" val="988044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81100"/>
            <a:ext cx="5486400" cy="3086100"/>
          </a:xfrm>
        </p:spPr>
      </p:sp>
      <p:sp>
        <p:nvSpPr>
          <p:cNvPr id="3" name="Notes Placeholder 2"/>
          <p:cNvSpPr>
            <a:spLocks noGrp="1"/>
          </p:cNvSpPr>
          <p:nvPr>
            <p:ph type="body" idx="1"/>
          </p:nvPr>
        </p:nvSpPr>
        <p:spPr/>
        <p:txBody>
          <a:bodyPr/>
          <a:lstStyle/>
          <a:p>
            <a:r>
              <a:rPr lang="en-US" dirty="0" smtClean="0"/>
              <a:t>See Chapter 10, Introduction, Teaching Approach 2 (partially concerns Daniel 1—6).</a:t>
            </a:r>
          </a:p>
          <a:p>
            <a:endParaRPr lang="en-US" dirty="0"/>
          </a:p>
          <a:p>
            <a:r>
              <a:rPr lang="en-US" dirty="0" smtClean="0"/>
              <a:t>Play “Apocalypse of Daniel” (6:35), an overview of the Book of Daniel. </a:t>
            </a:r>
            <a:r>
              <a:rPr lang="en-US" dirty="0">
                <a:hlinkClick r:id="rId3"/>
              </a:rPr>
              <a:t>https://www.youtube.com/watch?v=HpJ-3RvTs5o</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3</a:t>
            </a:fld>
            <a:endParaRPr lang="en-US"/>
          </a:p>
        </p:txBody>
      </p:sp>
    </p:spTree>
    <p:extLst>
      <p:ext uri="{BB962C8B-B14F-4D97-AF65-F5344CB8AC3E}">
        <p14:creationId xmlns:p14="http://schemas.microsoft.com/office/powerpoint/2010/main" val="2881607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Chapter 10, Introduction, Teaching Approach 2 (partially concerns </a:t>
            </a:r>
            <a:r>
              <a:rPr lang="en-US" dirty="0" smtClean="0"/>
              <a:t>Tobit).</a:t>
            </a:r>
            <a:endParaRPr lang="en-US" dirty="0"/>
          </a:p>
          <a:p>
            <a:endParaRPr lang="en-US" dirty="0" smtClean="0"/>
          </a:p>
          <a:p>
            <a:r>
              <a:rPr lang="en-US" dirty="0" smtClean="0"/>
              <a:t>See Called to Prayer, pages 487-488 of the Student Text. </a:t>
            </a:r>
            <a:endParaRPr lang="en-US" dirty="0"/>
          </a:p>
          <a:p>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4</a:t>
            </a:fld>
            <a:endParaRPr lang="en-US"/>
          </a:p>
        </p:txBody>
      </p:sp>
    </p:spTree>
    <p:extLst>
      <p:ext uri="{BB962C8B-B14F-4D97-AF65-F5344CB8AC3E}">
        <p14:creationId xmlns:p14="http://schemas.microsoft.com/office/powerpoint/2010/main" val="81190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smtClean="0"/>
              <a:t>Background of Alexander the Great: </a:t>
            </a:r>
            <a:r>
              <a:rPr lang="en-US" dirty="0">
                <a:hlinkClick r:id="rId3"/>
              </a:rPr>
              <a:t>https://</a:t>
            </a:r>
            <a:r>
              <a:rPr lang="en-US" dirty="0" smtClean="0">
                <a:hlinkClick r:id="rId3"/>
              </a:rPr>
              <a:t>www.jewishvirtuallibrary.org/alexander-the-great</a:t>
            </a:r>
            <a:endParaRPr lang="en-US" dirty="0" smtClean="0"/>
          </a:p>
          <a:p>
            <a:pPr lvl="0">
              <a:defRPr/>
            </a:pPr>
            <a:endParaRPr lang="en-US" sz="1200" u="none" strike="noStrike" kern="1200" dirty="0" smtClean="0">
              <a:solidFill>
                <a:schemeClr val="tx1"/>
              </a:solidFill>
              <a:effectLst/>
              <a:latin typeface="+mn-lt"/>
              <a:ea typeface="+mn-ea"/>
              <a:cs typeface="+mn-cs"/>
            </a:endParaRPr>
          </a:p>
          <a:p>
            <a:pPr lvl="0">
              <a:defRPr/>
            </a:pPr>
            <a:r>
              <a:rPr lang="en-US" dirty="0" smtClean="0"/>
              <a:t>Show “Alexander the Great and the Jews” (6:47) </a:t>
            </a:r>
            <a:endParaRPr lang="en-US" sz="1200" u="none" strike="noStrike" kern="1200" dirty="0">
              <a:solidFill>
                <a:schemeClr val="tx1"/>
              </a:solidFill>
              <a:effectLst/>
              <a:latin typeface="+mn-lt"/>
              <a:ea typeface="+mn-ea"/>
              <a:cs typeface="+mn-cs"/>
            </a:endParaRPr>
          </a:p>
          <a:p>
            <a:pPr lvl="0">
              <a:defRPr/>
            </a:pPr>
            <a:endParaRPr lang="en-US" sz="120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kern="1200" dirty="0" err="1" smtClean="0">
                <a:solidFill>
                  <a:schemeClr val="tx1"/>
                </a:solidFill>
                <a:effectLst/>
                <a:latin typeface="+mn-lt"/>
                <a:ea typeface="+mn-ea"/>
                <a:cs typeface="+mn-cs"/>
              </a:rPr>
              <a:t>Diadochoi</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was a name that meant “successors”. The four generals of Alexander the </a:t>
            </a:r>
            <a:r>
              <a:rPr lang="en-US" sz="1200" b="0" i="0" u="none" strike="noStrike" kern="1200" dirty="0" smtClean="0">
                <a:solidFill>
                  <a:schemeClr val="tx1"/>
                </a:solidFill>
                <a:effectLst/>
                <a:latin typeface="+mn-lt"/>
                <a:ea typeface="+mn-ea"/>
                <a:cs typeface="+mn-cs"/>
              </a:rPr>
              <a:t>Great </a:t>
            </a:r>
            <a:r>
              <a:rPr lang="en-US" sz="1200" b="0" i="0" u="none" strike="noStrike" kern="1200" dirty="0">
                <a:solidFill>
                  <a:schemeClr val="tx1"/>
                </a:solidFill>
                <a:effectLst/>
                <a:latin typeface="+mn-lt"/>
                <a:ea typeface="+mn-ea"/>
                <a:cs typeface="+mn-cs"/>
              </a:rPr>
              <a:t>each ran a division of Alexander’s conquests. </a:t>
            </a:r>
            <a:r>
              <a:rPr lang="en-US" sz="1200" b="0" i="0" u="none" strike="noStrike" kern="1200" dirty="0" err="1">
                <a:solidFill>
                  <a:schemeClr val="tx1"/>
                </a:solidFill>
                <a:effectLst/>
                <a:latin typeface="+mn-lt"/>
                <a:ea typeface="+mn-ea"/>
                <a:cs typeface="+mn-cs"/>
              </a:rPr>
              <a:t>Seleucus</a:t>
            </a:r>
            <a:r>
              <a:rPr lang="en-US" sz="1200" b="0" i="0" u="none" strike="noStrike" kern="1200" dirty="0">
                <a:solidFill>
                  <a:schemeClr val="tx1"/>
                </a:solidFill>
                <a:effectLst/>
                <a:latin typeface="+mn-lt"/>
                <a:ea typeface="+mn-ea"/>
                <a:cs typeface="+mn-cs"/>
              </a:rPr>
              <a:t>, originally was given Babylon, but was overtaken by </a:t>
            </a:r>
            <a:r>
              <a:rPr lang="en-US" sz="1200" b="0" i="0" u="none" strike="noStrike" kern="1200" dirty="0" smtClean="0">
                <a:solidFill>
                  <a:schemeClr val="tx1"/>
                </a:solidFill>
                <a:effectLst/>
                <a:latin typeface="+mn-lt"/>
                <a:ea typeface="+mn-ea"/>
                <a:cs typeface="+mn-cs"/>
              </a:rPr>
              <a:t>Antiochus. </a:t>
            </a:r>
            <a:r>
              <a:rPr lang="en-US" sz="1200" b="0" i="0" u="none" strike="noStrike" kern="1200" dirty="0">
                <a:solidFill>
                  <a:schemeClr val="tx1"/>
                </a:solidFill>
                <a:effectLst/>
                <a:latin typeface="+mn-lt"/>
                <a:ea typeface="+mn-ea"/>
                <a:cs typeface="+mn-cs"/>
              </a:rPr>
              <a:t>Eventually the other three allied against </a:t>
            </a:r>
            <a:r>
              <a:rPr lang="en-US" sz="1200" b="0" i="0" u="none" strike="noStrike" kern="1200" dirty="0" smtClean="0">
                <a:solidFill>
                  <a:schemeClr val="tx1"/>
                </a:solidFill>
                <a:effectLst/>
                <a:latin typeface="+mn-lt"/>
                <a:ea typeface="+mn-ea"/>
                <a:cs typeface="+mn-cs"/>
              </a:rPr>
              <a:t>Antiochus </a:t>
            </a:r>
            <a:r>
              <a:rPr lang="en-US" sz="1200" b="0" i="0" u="none" strike="noStrike" kern="1200" dirty="0">
                <a:solidFill>
                  <a:schemeClr val="tx1"/>
                </a:solidFill>
                <a:effectLst/>
                <a:latin typeface="+mn-lt"/>
                <a:ea typeface="+mn-ea"/>
                <a:cs typeface="+mn-cs"/>
              </a:rPr>
              <a:t>and drove him out. </a:t>
            </a:r>
            <a:r>
              <a:rPr lang="en-US" sz="1200" b="0" i="0" u="none" strike="noStrike" kern="1200" dirty="0" err="1">
                <a:solidFill>
                  <a:schemeClr val="tx1"/>
                </a:solidFill>
                <a:effectLst/>
                <a:latin typeface="+mn-lt"/>
                <a:ea typeface="+mn-ea"/>
                <a:cs typeface="+mn-cs"/>
              </a:rPr>
              <a:t>Seleucus</a:t>
            </a:r>
            <a:r>
              <a:rPr lang="en-US" sz="1200" b="0" i="0" u="none" strike="noStrike" kern="1200" dirty="0">
                <a:solidFill>
                  <a:schemeClr val="tx1"/>
                </a:solidFill>
                <a:effectLst/>
                <a:latin typeface="+mn-lt"/>
                <a:ea typeface="+mn-ea"/>
                <a:cs typeface="+mn-cs"/>
              </a:rPr>
              <a:t> took back Babylon territory, absorbed the land of Lysimachus and controlled all of the north and Ptolemy took control of lands of the Jews in the South. </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5</a:t>
            </a:fld>
            <a:endParaRPr lang="en-US"/>
          </a:p>
        </p:txBody>
      </p:sp>
    </p:spTree>
    <p:extLst>
      <p:ext uri="{BB962C8B-B14F-4D97-AF65-F5344CB8AC3E}">
        <p14:creationId xmlns:p14="http://schemas.microsoft.com/office/powerpoint/2010/main" val="260183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1200150"/>
            <a:ext cx="5486400" cy="3086100"/>
          </a:xfrm>
        </p:spPr>
      </p:sp>
      <p:sp>
        <p:nvSpPr>
          <p:cNvPr id="3" name="Notes Placeholder 2"/>
          <p:cNvSpPr>
            <a:spLocks noGrp="1"/>
          </p:cNvSpPr>
          <p:nvPr>
            <p:ph type="body" idx="1"/>
          </p:nvPr>
        </p:nvSpPr>
        <p:spPr/>
        <p:txBody>
          <a:bodyPr/>
          <a:lstStyle/>
          <a:p>
            <a:r>
              <a:rPr lang="en-US" dirty="0" smtClean="0"/>
              <a:t>See the separate feature on the Septuagint on pages 448-449 of the Student Text including the assignment on the Dead Seal Scrolls.</a:t>
            </a:r>
          </a:p>
          <a:p>
            <a:endParaRPr lang="en-US" dirty="0"/>
          </a:p>
        </p:txBody>
      </p:sp>
      <p:sp>
        <p:nvSpPr>
          <p:cNvPr id="4" name="Slide Number Placeholder 3"/>
          <p:cNvSpPr>
            <a:spLocks noGrp="1"/>
          </p:cNvSpPr>
          <p:nvPr>
            <p:ph type="sldNum" sz="quarter" idx="10"/>
          </p:nvPr>
        </p:nvSpPr>
        <p:spPr/>
        <p:txBody>
          <a:bodyPr/>
          <a:lstStyle/>
          <a:p>
            <a:fld id="{9DE82F05-9004-7E40-9E8B-784CB8F751ED}" type="slidenum">
              <a:rPr lang="en-US" smtClean="0"/>
              <a:t>6</a:t>
            </a:fld>
            <a:endParaRPr lang="en-US"/>
          </a:p>
        </p:txBody>
      </p:sp>
    </p:spTree>
    <p:extLst>
      <p:ext uri="{BB962C8B-B14F-4D97-AF65-F5344CB8AC3E}">
        <p14:creationId xmlns:p14="http://schemas.microsoft.com/office/powerpoint/2010/main" val="131505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parts of our current modern western civilization were adopted from the Ancient Greeks. Among </a:t>
            </a:r>
            <a:r>
              <a:rPr lang="en-US" dirty="0" smtClean="0"/>
              <a:t>these:</a:t>
            </a:r>
          </a:p>
          <a:p>
            <a:r>
              <a:rPr lang="en-US" sz="1200" i="1" dirty="0" smtClean="0"/>
              <a:t>Democracy</a:t>
            </a:r>
            <a:endParaRPr lang="en-US" sz="1200" dirty="0"/>
          </a:p>
          <a:p>
            <a:r>
              <a:rPr lang="en-US" sz="1200" i="1" dirty="0"/>
              <a:t>The Alphabet</a:t>
            </a:r>
            <a:endParaRPr lang="en-US" sz="1200" dirty="0"/>
          </a:p>
          <a:p>
            <a:r>
              <a:rPr lang="en-US" sz="1200" i="1" dirty="0"/>
              <a:t>The Library</a:t>
            </a:r>
            <a:endParaRPr lang="en-US" sz="1200" dirty="0"/>
          </a:p>
          <a:p>
            <a:r>
              <a:rPr lang="en-US" sz="1200" i="1" dirty="0"/>
              <a:t>The Olympics</a:t>
            </a:r>
            <a:endParaRPr lang="en-US" sz="1200" dirty="0"/>
          </a:p>
          <a:p>
            <a:r>
              <a:rPr lang="en-US" sz="1200" i="1" dirty="0"/>
              <a:t>Science and Mathematics</a:t>
            </a:r>
            <a:endParaRPr lang="en-US" sz="1200" dirty="0"/>
          </a:p>
          <a:p>
            <a:r>
              <a:rPr lang="en-US" sz="1200" i="1" dirty="0"/>
              <a:t>Architecture</a:t>
            </a:r>
            <a:endParaRPr lang="en-US" sz="1200" dirty="0"/>
          </a:p>
          <a:p>
            <a:r>
              <a:rPr lang="en-US" sz="1200" i="1" dirty="0" smtClean="0"/>
              <a:t>Mythology</a:t>
            </a:r>
            <a:endParaRPr lang="en-US" sz="1200" dirty="0"/>
          </a:p>
          <a:p>
            <a:r>
              <a:rPr lang="en-US" sz="1200" i="1" dirty="0" smtClean="0"/>
              <a:t>Standardized </a:t>
            </a:r>
            <a:r>
              <a:rPr lang="en-US" sz="1200" i="1" dirty="0"/>
              <a:t>Medicine</a:t>
            </a:r>
            <a:endParaRPr lang="en-US" sz="1200" dirty="0"/>
          </a:p>
          <a:p>
            <a:r>
              <a:rPr lang="en-US" sz="1200" i="1" dirty="0"/>
              <a:t>Trial by Jury</a:t>
            </a:r>
            <a:endParaRPr lang="en-US" sz="1200" dirty="0"/>
          </a:p>
          <a:p>
            <a:r>
              <a:rPr lang="en-US" sz="1200" i="1" dirty="0"/>
              <a:t>The Theater</a:t>
            </a:r>
            <a:endParaRPr lang="en-US" sz="1200" dirty="0"/>
          </a:p>
          <a:p>
            <a:endParaRPr lang="en-US" dirty="0" smtClean="0"/>
          </a:p>
          <a:p>
            <a:r>
              <a:rPr lang="en-US" dirty="0" smtClean="0"/>
              <a:t>Assign students working in small groups to research one of these Greek influences on western civilization and share a brief report to the entire class.</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7</a:t>
            </a:fld>
            <a:endParaRPr lang="en-US"/>
          </a:p>
        </p:txBody>
      </p:sp>
    </p:spTree>
    <p:extLst>
      <p:ext uri="{BB962C8B-B14F-4D97-AF65-F5344CB8AC3E}">
        <p14:creationId xmlns:p14="http://schemas.microsoft.com/office/powerpoint/2010/main" val="158986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10, Section 1, Teacher Background Information in the Teacher’s Wraparound Edition.</a:t>
            </a:r>
          </a:p>
          <a:p>
            <a:endParaRPr lang="en-US" dirty="0"/>
          </a:p>
          <a:p>
            <a:r>
              <a:rPr lang="en-US" dirty="0" smtClean="0"/>
              <a:t>The image in this slide is of the Temple </a:t>
            </a:r>
            <a:r>
              <a:rPr lang="en-US" dirty="0"/>
              <a:t>of </a:t>
            </a:r>
            <a:r>
              <a:rPr lang="en-US" dirty="0" err="1"/>
              <a:t>Edfu</a:t>
            </a:r>
            <a:r>
              <a:rPr lang="en-US" dirty="0"/>
              <a:t> </a:t>
            </a:r>
            <a:r>
              <a:rPr lang="en-US" dirty="0" smtClean="0"/>
              <a:t>which was constructed </a:t>
            </a:r>
            <a:r>
              <a:rPr lang="en-US" dirty="0"/>
              <a:t>during the Ptolemy </a:t>
            </a:r>
            <a:r>
              <a:rPr lang="en-US" dirty="0" smtClean="0"/>
              <a:t>reign and dedicated to the Egyptian </a:t>
            </a:r>
            <a:r>
              <a:rPr lang="en-US" dirty="0"/>
              <a:t>god Horus </a:t>
            </a:r>
            <a:r>
              <a:rPr lang="en-US" dirty="0" smtClean="0"/>
              <a:t>(Greek </a:t>
            </a:r>
            <a:r>
              <a:rPr lang="en-US" dirty="0"/>
              <a:t>god </a:t>
            </a:r>
            <a:r>
              <a:rPr lang="en-US" dirty="0" smtClean="0"/>
              <a:t>Apollo). The </a:t>
            </a:r>
            <a:r>
              <a:rPr lang="en-US" dirty="0"/>
              <a:t>Ptolemies allowed religious </a:t>
            </a:r>
            <a:r>
              <a:rPr lang="en-US" dirty="0" smtClean="0"/>
              <a:t>autonomy.</a:t>
            </a:r>
          </a:p>
          <a:p>
            <a:endParaRPr lang="en-US" dirty="0"/>
          </a:p>
          <a:p>
            <a:r>
              <a:rPr lang="en-US" dirty="0"/>
              <a:t>The </a:t>
            </a:r>
            <a:r>
              <a:rPr lang="en-US" dirty="0" err="1"/>
              <a:t>Ptolemies</a:t>
            </a:r>
            <a:r>
              <a:rPr lang="en-US" dirty="0"/>
              <a:t> </a:t>
            </a:r>
            <a:r>
              <a:rPr lang="en-US" dirty="0" smtClean="0"/>
              <a:t>also built </a:t>
            </a:r>
            <a:r>
              <a:rPr lang="en-US" dirty="0"/>
              <a:t>the Great Library at Alexandria, the likely place where the Septuagint was first transcribed from Hebrew. </a:t>
            </a:r>
          </a:p>
          <a:p>
            <a:endParaRPr lang="en-US" dirty="0" smtClean="0"/>
          </a:p>
          <a:p>
            <a:r>
              <a:rPr lang="en-US" dirty="0" smtClean="0"/>
              <a:t>The video “What </a:t>
            </a:r>
            <a:r>
              <a:rPr lang="en-US" dirty="0"/>
              <a:t>really happened to the Library of Alexandria</a:t>
            </a:r>
            <a:r>
              <a:rPr lang="en-US" dirty="0" smtClean="0"/>
              <a:t>?”  (4:52) shares the rise and fall of the Great Library. </a:t>
            </a:r>
            <a:r>
              <a:rPr lang="en-US" dirty="0">
                <a:hlinkClick r:id="rId3"/>
              </a:rPr>
              <a:t>https://www.youtube.com/watch?time_continue=14&amp;v=jvWncVbXfJ0&amp;feature=emb_logo</a:t>
            </a:r>
            <a:endParaRPr lang="en-US" dirty="0"/>
          </a:p>
          <a:p>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8</a:t>
            </a:fld>
            <a:endParaRPr lang="en-US"/>
          </a:p>
        </p:txBody>
      </p:sp>
    </p:spTree>
    <p:extLst>
      <p:ext uri="{BB962C8B-B14F-4D97-AF65-F5344CB8AC3E}">
        <p14:creationId xmlns:p14="http://schemas.microsoft.com/office/powerpoint/2010/main" val="4229296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rift between the Hellenized Jews (those who adopted Greek practices and culture) and the Traditional Jews (those who adhered to strict </a:t>
            </a:r>
            <a:r>
              <a:rPr lang="en-US" dirty="0" smtClean="0"/>
              <a:t>Judaism) </a:t>
            </a:r>
            <a:r>
              <a:rPr lang="en-US" dirty="0"/>
              <a:t>led to the eventual tensions that caused the Maccabean revolt. </a:t>
            </a:r>
            <a:endParaRPr lang="en-US" dirty="0" smtClean="0"/>
          </a:p>
          <a:p>
            <a:endParaRPr lang="en-US" dirty="0"/>
          </a:p>
          <a:p>
            <a:r>
              <a:rPr lang="en-US" dirty="0" smtClean="0"/>
              <a:t>See pages 452-455 of the Student Text.</a:t>
            </a:r>
            <a:endParaRPr lang="en-US" dirty="0"/>
          </a:p>
        </p:txBody>
      </p:sp>
      <p:sp>
        <p:nvSpPr>
          <p:cNvPr id="4" name="Slide Number Placeholder 3"/>
          <p:cNvSpPr>
            <a:spLocks noGrp="1"/>
          </p:cNvSpPr>
          <p:nvPr>
            <p:ph type="sldNum" sz="quarter" idx="5"/>
          </p:nvPr>
        </p:nvSpPr>
        <p:spPr/>
        <p:txBody>
          <a:bodyPr/>
          <a:lstStyle/>
          <a:p>
            <a:fld id="{9DE82F05-9004-7E40-9E8B-784CB8F751ED}" type="slidenum">
              <a:rPr lang="en-US" smtClean="0"/>
              <a:t>9</a:t>
            </a:fld>
            <a:endParaRPr lang="en-US"/>
          </a:p>
        </p:txBody>
      </p:sp>
    </p:spTree>
    <p:extLst>
      <p:ext uri="{BB962C8B-B14F-4D97-AF65-F5344CB8AC3E}">
        <p14:creationId xmlns:p14="http://schemas.microsoft.com/office/powerpoint/2010/main" val="3997750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08837-A2B6-ED45-B10E-4002CA17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D8C8EE8-DDBA-F049-B2DF-9683661CF8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B3C6-F5D0-0A40-A01C-FDAB580EC0AE}"/>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 xmlns:a16="http://schemas.microsoft.com/office/drawing/2014/main" id="{39F44A59-3C42-1640-A970-3DF841900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318B095-5CED-5340-A56F-2A6F6A2FE98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72298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1323C7-49A2-E64B-B0EA-FA74DE767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E84C65-DE99-244C-B390-1B2193DE5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7AFDDB-6C56-8641-AE2D-9C80979DB2BC}"/>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 xmlns:a16="http://schemas.microsoft.com/office/drawing/2014/main" id="{3D4827EC-2726-E94A-960A-6A2E4CD6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E8134E-0133-AB42-82E8-79999BF5C305}"/>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3506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189D19A-191A-E943-877E-AFA4B004B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3CA2F9-86D6-0E46-B4EA-E801F3BCB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0E2F76-FACF-2640-BC76-D2B24CB4190A}"/>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 xmlns:a16="http://schemas.microsoft.com/office/drawing/2014/main" id="{30024103-EDEE-5044-8D70-4143C0915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500075-B4EB-AB4A-AF0A-A741BEBD3D6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57926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E0202-09B8-4E4E-B71F-1F22426E8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096A3AA-4899-DA49-8E93-F12952DCF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FB6862-C71F-2D4E-9D27-7FC55E31AF6D}"/>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 xmlns:a16="http://schemas.microsoft.com/office/drawing/2014/main" id="{A7A3D3A5-21C3-814E-8230-EEC98F874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E77DA06-6895-C34A-A9D1-E6FBC9ED772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2544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AFAD1-6DD9-AB40-9A64-76E4DB71F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282DC60-25B2-5C44-A3E2-20BECF6B8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8C3E1F2-50B2-BA4F-B5BD-5B711A56ED57}"/>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 xmlns:a16="http://schemas.microsoft.com/office/drawing/2014/main" id="{1EA8E062-A225-3A4D-9D4D-83EBCE95A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ABBC2D-4264-444B-9402-8F9D4DBEC7E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53518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E80D3-9B7B-364F-B3D5-0952EFD5C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DA31B6-2ABF-8E4E-8601-77710B4B2A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24C64D-0158-2642-BE21-F20F85188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699F64B-E83A-BE48-AE04-4BB80DE22094}"/>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6" name="Footer Placeholder 5">
            <a:extLst>
              <a:ext uri="{FF2B5EF4-FFF2-40B4-BE49-F238E27FC236}">
                <a16:creationId xmlns="" xmlns:a16="http://schemas.microsoft.com/office/drawing/2014/main" id="{F786ED15-E0E7-5845-A18D-55CC1C12E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A0F167-61C3-EB47-8F23-84A2081FD54F}"/>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90550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DC971-DBF7-C340-84EE-B22B45B61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1503E71-58BF-EA4D-8A20-2E5DE023A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48E2156-E5AA-1C4D-88ED-E237754BA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A63D530-3AFD-684A-9D98-B09DD5E7F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C86571E-B004-984D-9800-2C925C6A2C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F6F5C8-47DA-D040-AA92-58C9191E30E8}"/>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8" name="Footer Placeholder 7">
            <a:extLst>
              <a:ext uri="{FF2B5EF4-FFF2-40B4-BE49-F238E27FC236}">
                <a16:creationId xmlns="" xmlns:a16="http://schemas.microsoft.com/office/drawing/2014/main" id="{6AA8D5A3-1AF7-B145-BA16-06359E9F73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8CE959-1D59-5444-9956-B736F2A6C9A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7471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2FCF-1740-C340-BE88-93080B9D3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EE29E64-2D81-404C-9CCC-3F8AC6E5D03A}"/>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4" name="Footer Placeholder 3">
            <a:extLst>
              <a:ext uri="{FF2B5EF4-FFF2-40B4-BE49-F238E27FC236}">
                <a16:creationId xmlns="" xmlns:a16="http://schemas.microsoft.com/office/drawing/2014/main" id="{2E4982B4-FCF0-E04F-BAD2-D02834533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0A88219-8FEE-C640-9D50-42F7D3487F49}"/>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6048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CBFF33E-0057-E34F-A38A-64B75984E42A}"/>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3" name="Footer Placeholder 2">
            <a:extLst>
              <a:ext uri="{FF2B5EF4-FFF2-40B4-BE49-F238E27FC236}">
                <a16:creationId xmlns="" xmlns:a16="http://schemas.microsoft.com/office/drawing/2014/main" id="{420619FA-83C8-1B42-8A14-EB51F2B34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7CF06F-21F2-AD4C-A631-B1EA6022CE1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3270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F0161-A906-034A-A0D6-F06BB0615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38E1FC-CF7A-8241-A288-4AD52120F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D7A330-26E8-724A-B2C6-85BC03123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4BCE38-7FA2-7C41-AE0C-46BB2AC52797}"/>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6" name="Footer Placeholder 5">
            <a:extLst>
              <a:ext uri="{FF2B5EF4-FFF2-40B4-BE49-F238E27FC236}">
                <a16:creationId xmlns="" xmlns:a16="http://schemas.microsoft.com/office/drawing/2014/main" id="{DE2AAE35-9054-504C-AFAC-21D6947E7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BB3893-8F77-A847-919B-AE274B26B06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1962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8B9F8-CDF5-234B-BD95-373DAA45E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8111E7-783C-4441-8799-3BAE5C7E0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C1DDEFA-76E3-9443-842F-24FF2E033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9FFC77-4D62-8141-A551-5FCB140121D8}"/>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6" name="Footer Placeholder 5">
            <a:extLst>
              <a:ext uri="{FF2B5EF4-FFF2-40B4-BE49-F238E27FC236}">
                <a16:creationId xmlns="" xmlns:a16="http://schemas.microsoft.com/office/drawing/2014/main" id="{1E6F560C-8693-0F4E-81DD-387C45979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46315C-08CC-894F-AECA-FC5369A1E1E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9623383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57B944B-25DC-ED45-97E5-424724E6B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28C8DC6-7F37-0345-B324-F1A4585A5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5C77-0AB2-484A-A9B9-E7DE1EA8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29F0F-7271-A946-9823-C629876F64B5}" type="datetimeFigureOut">
              <a:rPr lang="en-US" smtClean="0"/>
              <a:t>8/13/20</a:t>
            </a:fld>
            <a:endParaRPr lang="en-US"/>
          </a:p>
        </p:txBody>
      </p:sp>
      <p:sp>
        <p:nvSpPr>
          <p:cNvPr id="5" name="Footer Placeholder 4">
            <a:extLst>
              <a:ext uri="{FF2B5EF4-FFF2-40B4-BE49-F238E27FC236}">
                <a16:creationId xmlns="" xmlns:a16="http://schemas.microsoft.com/office/drawing/2014/main" id="{AD4C9854-9572-DE42-94D5-067D51477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3A675D-6885-794C-8EFF-047B83F69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4FFEA-8D4D-A744-B307-F4DF3A1FA148}" type="slidenum">
              <a:rPr lang="en-US" smtClean="0"/>
              <a:t>‹#›</a:t>
            </a:fld>
            <a:endParaRPr lang="en-US"/>
          </a:p>
        </p:txBody>
      </p:sp>
    </p:spTree>
    <p:extLst>
      <p:ext uri="{BB962C8B-B14F-4D97-AF65-F5344CB8AC3E}">
        <p14:creationId xmlns:p14="http://schemas.microsoft.com/office/powerpoint/2010/main" val="381898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NUL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1" Type="http://schemas.openxmlformats.org/officeDocument/2006/relationships/hyperlink" Target="https://en.wikipedia.org/wiki/Talmud#/media/File:Adolf_Behrman_-_Talmudysci.jpg" TargetMode="External"/><Relationship Id="rId12" Type="http://schemas.openxmlformats.org/officeDocument/2006/relationships/hyperlink" Target="https://he.m.wikipedia.org/wiki/%D7%A7%D7%95%D7%91%D7%A5:Delegates_at_First_Zionist_Congress.jpg"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en.wikipedia.org/wiki/Book_of_Daniel#/media/File:Sir_Peter_Paul_Rubens_-_Daniel_in_the_Lions'_Den_-_Google_Art_Project.jpg" TargetMode="External"/><Relationship Id="rId4" Type="http://schemas.openxmlformats.org/officeDocument/2006/relationships/hyperlink" Target="https://upload.wikimedia.org/wikipedia/commons/2/2c/Seleucid-Empire_200bc.jpg" TargetMode="External"/><Relationship Id="rId5" Type="http://schemas.openxmlformats.org/officeDocument/2006/relationships/hyperlink" Target="https://www.pexels.com/photo/administration-ancient-architecture-art-208603/" TargetMode="External"/><Relationship Id="rId6" Type="http://schemas.openxmlformats.org/officeDocument/2006/relationships/hyperlink" Target="https://en.wikipedia.org/wiki/Temple_of_Edfu#/media/File:Temple_of_Edfu_02.jpg" TargetMode="External"/><Relationship Id="rId7" Type="http://schemas.openxmlformats.org/officeDocument/2006/relationships/hyperlink" Target="http://marysrosaries.com/collaboration/index.php?title=File:Jesus_said_Zacchaeus_make_haste_and_come_down.jpg&amp;action=edit" TargetMode="External"/><Relationship Id="rId8" Type="http://schemas.openxmlformats.org/officeDocument/2006/relationships/hyperlink" Target="https://en.wikipedia.org/wiki/Antiochus_IV_Epiphanes#/media/File:Antiochus_IV_Epiphanes_-_Altes_Museum_-_Berlin_-_Germany_2017.jpg" TargetMode="External"/><Relationship Id="rId9" Type="http://schemas.openxmlformats.org/officeDocument/2006/relationships/hyperlink" Target="https://www.pexels.com/photo/menorah-with-red-and-orange-candles-4038215/" TargetMode="External"/><Relationship Id="rId10" Type="http://schemas.openxmlformats.org/officeDocument/2006/relationships/hyperlink" Target="https://en.wikipedia.org/wiki/Maccabees#/media/File:Stattler-Machabeusze.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45F8116-BADF-C240-AF00-62EC9421557C}"/>
              </a:ext>
            </a:extLst>
          </p:cNvPr>
          <p:cNvSpPr/>
          <p:nvPr/>
        </p:nvSpPr>
        <p:spPr>
          <a:xfrm>
            <a:off x="1552054" y="221848"/>
            <a:ext cx="9237785" cy="12519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 xmlns:a16="http://schemas.microsoft.com/office/drawing/2014/main" id="{D442197D-3538-5548-AC08-651C9EDF3044}"/>
              </a:ext>
            </a:extLst>
          </p:cNvPr>
          <p:cNvSpPr txBox="1">
            <a:spLocks/>
          </p:cNvSpPr>
          <p:nvPr/>
        </p:nvSpPr>
        <p:spPr>
          <a:xfrm>
            <a:off x="1" y="356649"/>
            <a:ext cx="12192000" cy="816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000" b="1" dirty="0">
                <a:solidFill>
                  <a:srgbClr val="85A119"/>
                </a:solidFill>
                <a:latin typeface="Trebuchet MS" panose="020B0703020202090204" pitchFamily="34" charset="0"/>
              </a:rPr>
              <a:t>The Old Testament</a:t>
            </a:r>
          </a:p>
        </p:txBody>
      </p:sp>
      <p:sp>
        <p:nvSpPr>
          <p:cNvPr id="6" name="Rectangle 5">
            <a:extLst>
              <a:ext uri="{FF2B5EF4-FFF2-40B4-BE49-F238E27FC236}">
                <a16:creationId xmlns="" xmlns:a16="http://schemas.microsoft.com/office/drawing/2014/main" id="{38B3D71C-F1EF-3441-91FE-0A719D19C0E4}"/>
              </a:ext>
            </a:extLst>
          </p:cNvPr>
          <p:cNvSpPr/>
          <p:nvPr/>
        </p:nvSpPr>
        <p:spPr>
          <a:xfrm>
            <a:off x="2558056" y="1067333"/>
            <a:ext cx="7225780" cy="709049"/>
          </a:xfrm>
          <a:prstGeom prst="rect">
            <a:avLst/>
          </a:prstGeom>
          <a:solidFill>
            <a:srgbClr val="005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52FF8A-69C0-2446-98BB-9344F265147E}"/>
              </a:ext>
            </a:extLst>
          </p:cNvPr>
          <p:cNvSpPr txBox="1"/>
          <p:nvPr/>
        </p:nvSpPr>
        <p:spPr>
          <a:xfrm>
            <a:off x="3606800" y="1172919"/>
            <a:ext cx="5096933" cy="630942"/>
          </a:xfrm>
          <a:prstGeom prst="rect">
            <a:avLst/>
          </a:prstGeom>
          <a:noFill/>
        </p:spPr>
        <p:txBody>
          <a:bodyPr wrap="square" rtlCol="0">
            <a:spAutoFit/>
          </a:bodyPr>
          <a:lstStyle/>
          <a:p>
            <a:pPr algn="ctr"/>
            <a:r>
              <a:rPr lang="en-US" sz="3500" dirty="0">
                <a:solidFill>
                  <a:schemeClr val="bg1"/>
                </a:solidFill>
                <a:latin typeface="Trebuchet MS" panose="020B0703020202090204" pitchFamily="34" charset="0"/>
              </a:rPr>
              <a:t>Chapter Ten</a:t>
            </a:r>
          </a:p>
        </p:txBody>
      </p:sp>
      <p:pic>
        <p:nvPicPr>
          <p:cNvPr id="7" name="Picture 6" descr="A screenshot of a cell phone&#10;&#10;Description automatically generated">
            <a:extLst>
              <a:ext uri="{FF2B5EF4-FFF2-40B4-BE49-F238E27FC236}">
                <a16:creationId xmlns="" xmlns:a16="http://schemas.microsoft.com/office/drawing/2014/main" id="{5C262828-BB4B-4B45-B836-8573987EA27C}"/>
              </a:ext>
            </a:extLst>
          </p:cNvPr>
          <p:cNvPicPr>
            <a:picLocks noChangeAspect="1"/>
          </p:cNvPicPr>
          <p:nvPr/>
        </p:nvPicPr>
        <p:blipFill>
          <a:blip r:embed="rId3"/>
          <a:stretch>
            <a:fillRect/>
          </a:stretch>
        </p:blipFill>
        <p:spPr>
          <a:xfrm>
            <a:off x="2832331" y="1855817"/>
            <a:ext cx="6527337" cy="4905083"/>
          </a:xfrm>
          <a:prstGeom prst="rect">
            <a:avLst/>
          </a:prstGeom>
        </p:spPr>
      </p:pic>
    </p:spTree>
    <p:extLst>
      <p:ext uri="{BB962C8B-B14F-4D97-AF65-F5344CB8AC3E}">
        <p14:creationId xmlns:p14="http://schemas.microsoft.com/office/powerpoint/2010/main" val="2283468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F3C1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A9C414-136F-AA41-903D-6B5274CE92DF}"/>
              </a:ext>
            </a:extLst>
          </p:cNvPr>
          <p:cNvSpPr>
            <a:spLocks noGrp="1"/>
          </p:cNvSpPr>
          <p:nvPr>
            <p:ph type="title"/>
          </p:nvPr>
        </p:nvSpPr>
        <p:spPr>
          <a:xfrm>
            <a:off x="5950527" y="365125"/>
            <a:ext cx="10515600" cy="1325563"/>
          </a:xfrm>
        </p:spPr>
        <p:txBody>
          <a:bodyPr/>
          <a:lstStyle/>
          <a:p>
            <a:r>
              <a:rPr lang="en-US" b="1" dirty="0">
                <a:solidFill>
                  <a:schemeClr val="bg1"/>
                </a:solidFill>
                <a:latin typeface="Trebuchet MS" panose="020B0703020202090204" pitchFamily="34" charset="0"/>
              </a:rPr>
              <a:t>Jewish </a:t>
            </a:r>
            <a:r>
              <a:rPr lang="en-US" b="1" dirty="0" smtClean="0">
                <a:solidFill>
                  <a:schemeClr val="bg1"/>
                </a:solidFill>
                <a:latin typeface="Trebuchet MS" panose="020B0703020202090204" pitchFamily="34" charset="0"/>
              </a:rPr>
              <a:t>Tax </a:t>
            </a:r>
            <a:r>
              <a:rPr lang="en-US" b="1" dirty="0">
                <a:solidFill>
                  <a:schemeClr val="bg1"/>
                </a:solidFill>
                <a:latin typeface="Trebuchet MS" panose="020B0703020202090204" pitchFamily="34" charset="0"/>
              </a:rPr>
              <a:t>C</a:t>
            </a:r>
            <a:r>
              <a:rPr lang="en-US" b="1" dirty="0" smtClean="0">
                <a:solidFill>
                  <a:schemeClr val="bg1"/>
                </a:solidFill>
                <a:latin typeface="Trebuchet MS" panose="020B0703020202090204" pitchFamily="34" charset="0"/>
              </a:rPr>
              <a:t>ollectors</a:t>
            </a:r>
            <a:endParaRPr lang="en-US" b="1" dirty="0">
              <a:solidFill>
                <a:schemeClr val="bg1"/>
              </a:solidFill>
              <a:latin typeface="Trebuchet MS" panose="020B0703020202090204" pitchFamily="34" charset="0"/>
            </a:endParaRPr>
          </a:p>
        </p:txBody>
      </p:sp>
      <p:sp>
        <p:nvSpPr>
          <p:cNvPr id="4" name="TextBox 3">
            <a:extLst>
              <a:ext uri="{FF2B5EF4-FFF2-40B4-BE49-F238E27FC236}">
                <a16:creationId xmlns="" xmlns:a16="http://schemas.microsoft.com/office/drawing/2014/main" id="{F67987D7-319D-7C4A-8EDD-992E3C29C1B4}"/>
              </a:ext>
            </a:extLst>
          </p:cNvPr>
          <p:cNvSpPr txBox="1"/>
          <p:nvPr/>
        </p:nvSpPr>
        <p:spPr>
          <a:xfrm>
            <a:off x="4724401" y="6304002"/>
            <a:ext cx="7340598" cy="369332"/>
          </a:xfrm>
          <a:prstGeom prst="rect">
            <a:avLst/>
          </a:prstGeom>
          <a:noFill/>
        </p:spPr>
        <p:txBody>
          <a:bodyPr wrap="square" rtlCol="0">
            <a:spAutoFit/>
          </a:bodyPr>
          <a:lstStyle/>
          <a:p>
            <a:pPr algn="r"/>
            <a:r>
              <a:rPr lang="en-US" i="1" dirty="0">
                <a:solidFill>
                  <a:schemeClr val="bg1"/>
                </a:solidFill>
                <a:latin typeface="Trebuchet MS" charset="0"/>
                <a:ea typeface="Trebuchet MS" charset="0"/>
                <a:cs typeface="Trebuchet MS" charset="0"/>
              </a:rPr>
              <a:t>Jewish History Prior to the Maccabean Revolt</a:t>
            </a:r>
            <a:endParaRPr lang="en-US" dirty="0">
              <a:solidFill>
                <a:schemeClr val="bg1"/>
              </a:solidFill>
              <a:latin typeface="Trebuchet MS" charset="0"/>
              <a:ea typeface="Trebuchet MS" charset="0"/>
              <a:cs typeface="Trebuchet MS" charset="0"/>
            </a:endParaRPr>
          </a:p>
        </p:txBody>
      </p:sp>
      <p:sp>
        <p:nvSpPr>
          <p:cNvPr id="7" name="TextBox 6">
            <a:extLst>
              <a:ext uri="{FF2B5EF4-FFF2-40B4-BE49-F238E27FC236}">
                <a16:creationId xmlns="" xmlns:a16="http://schemas.microsoft.com/office/drawing/2014/main" id="{9BCBFC8F-225E-F645-B8B1-3FD7F556A88B}"/>
              </a:ext>
            </a:extLst>
          </p:cNvPr>
          <p:cNvSpPr txBox="1"/>
          <p:nvPr/>
        </p:nvSpPr>
        <p:spPr>
          <a:xfrm>
            <a:off x="6670964" y="1690688"/>
            <a:ext cx="3990109" cy="1938992"/>
          </a:xfrm>
          <a:prstGeom prst="rect">
            <a:avLst/>
          </a:prstGeom>
          <a:noFill/>
        </p:spPr>
        <p:txBody>
          <a:bodyPr wrap="square" rtlCol="0">
            <a:spAutoFit/>
          </a:bodyPr>
          <a:lstStyle/>
          <a:p>
            <a:r>
              <a:rPr lang="en-US" sz="3000" dirty="0">
                <a:solidFill>
                  <a:schemeClr val="bg1"/>
                </a:solidFill>
              </a:rPr>
              <a:t>Tasked with collecting taxes for the Greek governments, often heavy taxes</a:t>
            </a:r>
          </a:p>
        </p:txBody>
      </p:sp>
      <p:sp>
        <p:nvSpPr>
          <p:cNvPr id="3" name="Content Placeholder 2"/>
          <p:cNvSpPr>
            <a:spLocks noGrp="1"/>
          </p:cNvSpPr>
          <p:nvPr>
            <p:ph idx="1"/>
          </p:nvPr>
        </p:nvSpPr>
        <p:spPr/>
        <p:txBody>
          <a:bodyPr/>
          <a:lstStyle/>
          <a:p>
            <a:endParaRPr lang="en-US"/>
          </a:p>
        </p:txBody>
      </p:sp>
      <p:pic>
        <p:nvPicPr>
          <p:cNvPr id="6146" name="Picture 2" descr="http://marysrosaries.com/collaboration/images/b/b9/Jesus_said_Zacchaeus_make_haste_and_come_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9" y="280031"/>
            <a:ext cx="5257800" cy="639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8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42019A5-DD62-E04A-B830-4E17FA7B78F8}"/>
              </a:ext>
            </a:extLst>
          </p:cNvPr>
          <p:cNvSpPr>
            <a:spLocks noGrp="1"/>
          </p:cNvSpPr>
          <p:nvPr>
            <p:ph type="title"/>
          </p:nvPr>
        </p:nvSpPr>
        <p:spPr>
          <a:xfrm>
            <a:off x="6421700" y="713232"/>
            <a:ext cx="5154168" cy="1197864"/>
          </a:xfrm>
        </p:spPr>
        <p:txBody>
          <a:bodyPr>
            <a:normAutofit/>
          </a:bodyPr>
          <a:lstStyle/>
          <a:p>
            <a:r>
              <a:rPr lang="en-US" dirty="0">
                <a:latin typeface="Trebuchet MS" panose="020B0703020202090204" pitchFamily="34" charset="0"/>
              </a:rPr>
              <a:t>Antiochus </a:t>
            </a:r>
            <a:r>
              <a:rPr lang="en-US" dirty="0" smtClean="0">
                <a:latin typeface="Trebuchet MS" panose="020B0703020202090204" pitchFamily="34" charset="0"/>
              </a:rPr>
              <a:t>IV</a:t>
            </a:r>
            <a:endParaRPr lang="en-US" dirty="0">
              <a:latin typeface="Trebuchet MS" panose="020B0703020202090204" pitchFamily="34" charset="0"/>
            </a:endParaRPr>
          </a:p>
        </p:txBody>
      </p:sp>
      <p:cxnSp>
        <p:nvCxnSpPr>
          <p:cNvPr id="13" name="Straight Connector 12">
            <a:extLst>
              <a:ext uri="{FF2B5EF4-FFF2-40B4-BE49-F238E27FC236}">
                <a16:creationId xmlns="" xmlns:a16="http://schemas.microsoft.com/office/drawing/2014/main" id="{EDF5FE34-0A41-407A-8D94-10FCF68F1D0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C632AD35-A0C2-8A4C-8606-234F4659FA79}"/>
              </a:ext>
            </a:extLst>
          </p:cNvPr>
          <p:cNvSpPr>
            <a:spLocks noGrp="1"/>
          </p:cNvSpPr>
          <p:nvPr>
            <p:ph idx="1"/>
          </p:nvPr>
        </p:nvSpPr>
        <p:spPr>
          <a:xfrm>
            <a:off x="6421700" y="2048256"/>
            <a:ext cx="5154168" cy="4123944"/>
          </a:xfrm>
        </p:spPr>
        <p:txBody>
          <a:bodyPr anchor="t">
            <a:normAutofit/>
          </a:bodyPr>
          <a:lstStyle/>
          <a:p>
            <a:pPr marL="457200" lvl="1" indent="0">
              <a:buNone/>
            </a:pPr>
            <a:r>
              <a:rPr lang="en-US" sz="2000" dirty="0" smtClean="0"/>
              <a:t>Antiochus IV, who called himself Epiphanes, assumed control of the failing </a:t>
            </a:r>
            <a:r>
              <a:rPr lang="en-US" sz="2000" dirty="0"/>
              <a:t>Seleucid </a:t>
            </a:r>
            <a:r>
              <a:rPr lang="en-US" sz="2000" dirty="0" smtClean="0"/>
              <a:t>in 175 BC. He fast-tracked Hellenization and brutally persecuted the Jews forcing them to, among other things:</a:t>
            </a:r>
          </a:p>
          <a:p>
            <a:pPr lvl="1"/>
            <a:r>
              <a:rPr lang="en-US" sz="2000" dirty="0" smtClean="0">
                <a:solidFill>
                  <a:srgbClr val="FF0000"/>
                </a:solidFill>
              </a:rPr>
              <a:t>worship false gods</a:t>
            </a:r>
          </a:p>
          <a:p>
            <a:pPr lvl="1"/>
            <a:r>
              <a:rPr lang="en-US" sz="2000" dirty="0" smtClean="0">
                <a:solidFill>
                  <a:srgbClr val="FF0000"/>
                </a:solidFill>
              </a:rPr>
              <a:t>participate in Greek games in the gymnasiums in the nude</a:t>
            </a:r>
          </a:p>
          <a:p>
            <a:pPr lvl="1"/>
            <a:r>
              <a:rPr lang="en-US" sz="2000" dirty="0" smtClean="0">
                <a:solidFill>
                  <a:srgbClr val="FF0000"/>
                </a:solidFill>
              </a:rPr>
              <a:t>eat forbidden foods</a:t>
            </a:r>
          </a:p>
          <a:p>
            <a:pPr lvl="1"/>
            <a:r>
              <a:rPr lang="en-US" sz="2000" dirty="0">
                <a:solidFill>
                  <a:srgbClr val="FF0000"/>
                </a:solidFill>
              </a:rPr>
              <a:t>e</a:t>
            </a:r>
            <a:r>
              <a:rPr lang="en-US" sz="2000" dirty="0" smtClean="0">
                <a:solidFill>
                  <a:srgbClr val="FF0000"/>
                </a:solidFill>
              </a:rPr>
              <a:t>rect an altar to Zeus in the Temple</a:t>
            </a:r>
          </a:p>
          <a:p>
            <a:endParaRPr lang="en-US" sz="2200" dirty="0"/>
          </a:p>
        </p:txBody>
      </p:sp>
      <p:sp>
        <p:nvSpPr>
          <p:cNvPr id="4" name="TextBox 3">
            <a:extLst>
              <a:ext uri="{FF2B5EF4-FFF2-40B4-BE49-F238E27FC236}">
                <a16:creationId xmlns="" xmlns:a16="http://schemas.microsoft.com/office/drawing/2014/main" id="{B3E14988-E165-C24B-9114-C97FFE701E48}"/>
              </a:ext>
            </a:extLst>
          </p:cNvPr>
          <p:cNvSpPr txBox="1"/>
          <p:nvPr/>
        </p:nvSpPr>
        <p:spPr>
          <a:xfrm>
            <a:off x="4724401" y="6304002"/>
            <a:ext cx="73405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Jewish History Prior to the Maccabean Revolt</a:t>
            </a:r>
            <a:endParaRPr lang="en-US">
              <a:latin typeface="Trebuchet MS" charset="0"/>
              <a:ea typeface="Trebuchet MS" charset="0"/>
              <a:cs typeface="Trebuchet MS" charset="0"/>
            </a:endParaRPr>
          </a:p>
        </p:txBody>
      </p:sp>
      <p:pic>
        <p:nvPicPr>
          <p:cNvPr id="5122" name="Picture 2" descr="https://upload.wikimedia.org/wikipedia/commons/8/8b/Antiochus_IV_Epiphanes_-_Altes_Museum_-_Berlin_-_Germany_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00448" cy="690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2273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9951BD9-0868-4CDB-ACD6-9C4209B5E4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495194C-E84F-0640-B86C-3922652EB64C}"/>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dirty="0" smtClean="0">
                <a:solidFill>
                  <a:schemeClr val="bg1"/>
                </a:solidFill>
              </a:rPr>
              <a:t>Hanukkah</a:t>
            </a:r>
            <a:endParaRPr lang="en-US" sz="6000" dirty="0">
              <a:solidFill>
                <a:schemeClr val="bg1"/>
              </a:solidFill>
            </a:endParaRPr>
          </a:p>
        </p:txBody>
      </p:sp>
      <p:sp>
        <p:nvSpPr>
          <p:cNvPr id="3" name="Content Placeholder 2">
            <a:extLst>
              <a:ext uri="{FF2B5EF4-FFF2-40B4-BE49-F238E27FC236}">
                <a16:creationId xmlns="" xmlns:a16="http://schemas.microsoft.com/office/drawing/2014/main" id="{F5AC384E-D18A-EE4D-B464-2155F4E293DE}"/>
              </a:ext>
            </a:extLst>
          </p:cNvPr>
          <p:cNvSpPr>
            <a:spLocks noGrp="1"/>
          </p:cNvSpPr>
          <p:nvPr>
            <p:ph idx="1"/>
          </p:nvPr>
        </p:nvSpPr>
        <p:spPr>
          <a:xfrm>
            <a:off x="5277327" y="4156276"/>
            <a:ext cx="6274592" cy="2061645"/>
          </a:xfrm>
        </p:spPr>
        <p:txBody>
          <a:bodyPr vert="horz" lIns="91440" tIns="45720" rIns="91440" bIns="45720" rtlCol="0">
            <a:normAutofit/>
          </a:bodyPr>
          <a:lstStyle/>
          <a:p>
            <a:pPr marL="0" indent="0">
              <a:buNone/>
            </a:pPr>
            <a:r>
              <a:rPr lang="en-US" sz="2400" dirty="0">
                <a:solidFill>
                  <a:schemeClr val="bg1"/>
                </a:solidFill>
              </a:rPr>
              <a:t>Jewish holiday celebrating the miracle at the rededication of the Temple</a:t>
            </a:r>
          </a:p>
        </p:txBody>
      </p:sp>
      <p:sp>
        <p:nvSpPr>
          <p:cNvPr id="4" name="TextBox 3">
            <a:extLst>
              <a:ext uri="{FF2B5EF4-FFF2-40B4-BE49-F238E27FC236}">
                <a16:creationId xmlns="" xmlns:a16="http://schemas.microsoft.com/office/drawing/2014/main" id="{BEDD0FBD-79F4-CF49-AD19-C50012B1D693}"/>
              </a:ext>
            </a:extLst>
          </p:cNvPr>
          <p:cNvSpPr txBox="1"/>
          <p:nvPr/>
        </p:nvSpPr>
        <p:spPr>
          <a:xfrm>
            <a:off x="4724401" y="6304002"/>
            <a:ext cx="7340598"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From the Maccabees to Roman Control</a:t>
            </a:r>
            <a:endParaRPr lang="en-US" dirty="0">
              <a:solidFill>
                <a:schemeClr val="bg1"/>
              </a:solidFill>
              <a:latin typeface="Trebuchet MS" charset="0"/>
              <a:ea typeface="Trebuchet MS" charset="0"/>
              <a:cs typeface="Trebuchet MS" charset="0"/>
            </a:endParaRPr>
          </a:p>
        </p:txBody>
      </p:sp>
      <p:pic>
        <p:nvPicPr>
          <p:cNvPr id="4098" name="Picture 2" descr="enorah With Red and Orange Cand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1" cy="708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68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BFAA879-D0B3-DB48-AEB5-C2068867C179}"/>
              </a:ext>
            </a:extLst>
          </p:cNvPr>
          <p:cNvSpPr>
            <a:spLocks noGrp="1"/>
          </p:cNvSpPr>
          <p:nvPr>
            <p:ph type="title"/>
          </p:nvPr>
        </p:nvSpPr>
        <p:spPr>
          <a:xfrm>
            <a:off x="841248" y="932961"/>
            <a:ext cx="4887685" cy="1777419"/>
          </a:xfrm>
        </p:spPr>
        <p:txBody>
          <a:bodyPr anchor="b">
            <a:normAutofit/>
          </a:bodyPr>
          <a:lstStyle/>
          <a:p>
            <a:r>
              <a:rPr lang="en-US" sz="4000" b="1" dirty="0">
                <a:latin typeface="Trebuchet MS" panose="020B0703020202090204" pitchFamily="34" charset="0"/>
              </a:rPr>
              <a:t>Hasmonean Dynasty </a:t>
            </a:r>
            <a:r>
              <a:rPr lang="en-US" sz="4000" dirty="0">
                <a:latin typeface="Trebuchet MS" panose="020B0703020202090204" pitchFamily="34" charset="0"/>
              </a:rPr>
              <a:t/>
            </a:r>
            <a:br>
              <a:rPr lang="en-US" sz="4000" dirty="0">
                <a:latin typeface="Trebuchet MS" panose="020B0703020202090204" pitchFamily="34" charset="0"/>
              </a:rPr>
            </a:br>
            <a:endParaRPr lang="en-US" sz="4000" dirty="0">
              <a:latin typeface="Trebuchet MS" panose="020B0703020202090204" pitchFamily="34" charset="0"/>
            </a:endParaRPr>
          </a:p>
        </p:txBody>
      </p:sp>
      <p:sp>
        <p:nvSpPr>
          <p:cNvPr id="3" name="Content Placeholder 2">
            <a:extLst>
              <a:ext uri="{FF2B5EF4-FFF2-40B4-BE49-F238E27FC236}">
                <a16:creationId xmlns="" xmlns:a16="http://schemas.microsoft.com/office/drawing/2014/main" id="{E18EACEC-306C-2B46-B092-24A737B705C1}"/>
              </a:ext>
            </a:extLst>
          </p:cNvPr>
          <p:cNvSpPr>
            <a:spLocks noGrp="1"/>
          </p:cNvSpPr>
          <p:nvPr>
            <p:ph idx="1"/>
          </p:nvPr>
        </p:nvSpPr>
        <p:spPr>
          <a:xfrm>
            <a:off x="841248" y="2894530"/>
            <a:ext cx="4887685" cy="3209544"/>
          </a:xfrm>
        </p:spPr>
        <p:txBody>
          <a:bodyPr anchor="t">
            <a:normAutofit/>
          </a:bodyPr>
          <a:lstStyle/>
          <a:p>
            <a:r>
              <a:rPr lang="en-US" sz="2000" dirty="0"/>
              <a:t>The </a:t>
            </a:r>
            <a:r>
              <a:rPr lang="en-US" sz="2000" dirty="0" smtClean="0"/>
              <a:t>Hasmonean Dynasty was established by the descendants </a:t>
            </a:r>
            <a:r>
              <a:rPr lang="en-US" sz="2000" dirty="0"/>
              <a:t>of the Maccabees who ruled in Judea from after the ousting of the last of the Syrians in 141 BC until the establishment of Roman authority in 63 BC. John </a:t>
            </a:r>
            <a:r>
              <a:rPr lang="en-US" sz="2000" dirty="0" err="1"/>
              <a:t>Hyrcanus</a:t>
            </a:r>
            <a:r>
              <a:rPr lang="en-US" sz="2000" dirty="0"/>
              <a:t>, the first ruler in this dynasty, ruled until 104 BC.</a:t>
            </a:r>
          </a:p>
        </p:txBody>
      </p:sp>
      <p:cxnSp>
        <p:nvCxnSpPr>
          <p:cNvPr id="13" name="Straight Connector 12">
            <a:extLst>
              <a:ext uri="{FF2B5EF4-FFF2-40B4-BE49-F238E27FC236}">
                <a16:creationId xmlns="" xmlns:a16="http://schemas.microsoft.com/office/drawing/2014/main" id="{CF8F36E2-BBE5-43FE-822F-AD8CAE08C0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D23A1728-0960-1C4A-A137-A4CD4246DF38}"/>
              </a:ext>
            </a:extLst>
          </p:cNvPr>
          <p:cNvSpPr txBox="1"/>
          <p:nvPr/>
        </p:nvSpPr>
        <p:spPr>
          <a:xfrm>
            <a:off x="4724401" y="6371618"/>
            <a:ext cx="73405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From the Maccabees to Roman Control</a:t>
            </a:r>
            <a:endParaRPr lang="en-US">
              <a:latin typeface="Trebuchet MS" charset="0"/>
              <a:ea typeface="Trebuchet MS" charset="0"/>
              <a:cs typeface="Trebuchet MS" charset="0"/>
            </a:endParaRPr>
          </a:p>
        </p:txBody>
      </p:sp>
      <p:pic>
        <p:nvPicPr>
          <p:cNvPr id="3074" name="Picture 2" descr="https://upload.wikimedia.org/wikipedia/commons/9/93/Stattler-Machabeus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181" y="1580520"/>
            <a:ext cx="5116170" cy="355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3228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 xmlns:a16="http://schemas.microsoft.com/office/drawing/2014/main" id="{4BF6BC7C-497E-8A41-96E8-560DCBB1B0F8}"/>
              </a:ext>
            </a:extLst>
          </p:cNvPr>
          <p:cNvGraphicFramePr>
            <a:graphicFrameLocks noGrp="1"/>
          </p:cNvGraphicFramePr>
          <p:nvPr>
            <p:ph idx="1"/>
            <p:extLst>
              <p:ext uri="{D42A27DB-BD31-4B8C-83A1-F6EECF244321}">
                <p14:modId xmlns:p14="http://schemas.microsoft.com/office/powerpoint/2010/main" val="2705232280"/>
              </p:ext>
            </p:extLst>
          </p:nvPr>
        </p:nvGraphicFramePr>
        <p:xfrm>
          <a:off x="0" y="831361"/>
          <a:ext cx="11599333" cy="5472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 xmlns:a16="http://schemas.microsoft.com/office/drawing/2014/main" id="{2D61DCB7-FF14-F340-A4C2-5158448D338F}"/>
              </a:ext>
            </a:extLst>
          </p:cNvPr>
          <p:cNvSpPr txBox="1"/>
          <p:nvPr/>
        </p:nvSpPr>
        <p:spPr>
          <a:xfrm>
            <a:off x="4724401" y="6304002"/>
            <a:ext cx="7340598"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Cooperation or Resistance: Which was Best for the Jews?</a:t>
            </a:r>
            <a:endParaRPr lang="en-US" dirty="0">
              <a:latin typeface="Trebuchet MS" charset="0"/>
              <a:ea typeface="Trebuchet MS" charset="0"/>
              <a:cs typeface="Trebuchet MS" charset="0"/>
            </a:endParaRPr>
          </a:p>
        </p:txBody>
      </p:sp>
      <p:sp>
        <p:nvSpPr>
          <p:cNvPr id="16" name="TextBox 15">
            <a:extLst>
              <a:ext uri="{FF2B5EF4-FFF2-40B4-BE49-F238E27FC236}">
                <a16:creationId xmlns="" xmlns:a16="http://schemas.microsoft.com/office/drawing/2014/main" id="{4E0721CF-F23F-3A4E-81FE-877DB0BE4776}"/>
              </a:ext>
            </a:extLst>
          </p:cNvPr>
          <p:cNvSpPr txBox="1"/>
          <p:nvPr/>
        </p:nvSpPr>
        <p:spPr>
          <a:xfrm>
            <a:off x="3255818" y="69614"/>
            <a:ext cx="4668982" cy="461665"/>
          </a:xfrm>
          <a:prstGeom prst="rect">
            <a:avLst/>
          </a:prstGeom>
          <a:noFill/>
        </p:spPr>
        <p:txBody>
          <a:bodyPr wrap="square" rtlCol="0">
            <a:spAutoFit/>
          </a:bodyPr>
          <a:lstStyle/>
          <a:p>
            <a:pPr algn="ctr"/>
            <a:r>
              <a:rPr lang="en-US" sz="2400" b="1" dirty="0" smtClean="0">
                <a:solidFill>
                  <a:schemeClr val="accent6">
                    <a:lumMod val="75000"/>
                  </a:schemeClr>
                </a:solidFill>
                <a:latin typeface="Trebuchet MS" panose="020B0703020202090204" pitchFamily="34" charset="0"/>
              </a:rPr>
              <a:t>Jews Near the Time of Jesus</a:t>
            </a:r>
            <a:endParaRPr lang="en-US" sz="2400" b="1" dirty="0">
              <a:solidFill>
                <a:schemeClr val="accent6">
                  <a:lumMod val="75000"/>
                </a:schemeClr>
              </a:solidFill>
              <a:latin typeface="Trebuchet MS" panose="020B0703020202090204" pitchFamily="34" charset="0"/>
            </a:endParaRPr>
          </a:p>
        </p:txBody>
      </p:sp>
      <p:sp>
        <p:nvSpPr>
          <p:cNvPr id="17" name="TextBox 16">
            <a:extLst>
              <a:ext uri="{FF2B5EF4-FFF2-40B4-BE49-F238E27FC236}">
                <a16:creationId xmlns="" xmlns:a16="http://schemas.microsoft.com/office/drawing/2014/main" id="{58184274-6E8C-CE4A-A152-E20C7574296D}"/>
              </a:ext>
            </a:extLst>
          </p:cNvPr>
          <p:cNvSpPr txBox="1"/>
          <p:nvPr/>
        </p:nvSpPr>
        <p:spPr>
          <a:xfrm>
            <a:off x="1010458" y="1454727"/>
            <a:ext cx="2204027"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Aristocratic Jews</a:t>
            </a:r>
          </a:p>
          <a:p>
            <a:pPr marL="285750" indent="-285750">
              <a:buFont typeface="Arial" panose="020B0604020202020204" pitchFamily="34" charset="0"/>
              <a:buChar char="•"/>
            </a:pPr>
            <a:r>
              <a:rPr lang="en-US" sz="1400" dirty="0" smtClean="0"/>
              <a:t>Strictly adhered to Jewish Law and Temple worship</a:t>
            </a:r>
          </a:p>
          <a:p>
            <a:pPr marL="285750" indent="-285750">
              <a:buFont typeface="Arial" panose="020B0604020202020204" pitchFamily="34" charset="0"/>
              <a:buChar char="•"/>
            </a:pPr>
            <a:r>
              <a:rPr lang="en-US" sz="1400" dirty="0" smtClean="0"/>
              <a:t>Denied the resurrection of the dead and angels because they were not in the Torah</a:t>
            </a:r>
            <a:endParaRPr lang="en-US" sz="1400" dirty="0"/>
          </a:p>
        </p:txBody>
      </p:sp>
      <p:sp>
        <p:nvSpPr>
          <p:cNvPr id="18" name="TextBox 17">
            <a:extLst>
              <a:ext uri="{FF2B5EF4-FFF2-40B4-BE49-F238E27FC236}">
                <a16:creationId xmlns="" xmlns:a16="http://schemas.microsoft.com/office/drawing/2014/main" id="{73B71560-2A4C-FE4C-B9D6-D2EB26BF0E69}"/>
              </a:ext>
            </a:extLst>
          </p:cNvPr>
          <p:cNvSpPr txBox="1"/>
          <p:nvPr/>
        </p:nvSpPr>
        <p:spPr>
          <a:xfrm>
            <a:off x="8394700" y="1454727"/>
            <a:ext cx="2204027"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Exhibited </a:t>
            </a:r>
            <a:r>
              <a:rPr lang="en-US" sz="1400" dirty="0"/>
              <a:t>a great respect for their learned teachers and preserved </a:t>
            </a:r>
            <a:r>
              <a:rPr lang="en-US" sz="1400" dirty="0" smtClean="0"/>
              <a:t>their written commentaries</a:t>
            </a:r>
          </a:p>
          <a:p>
            <a:pPr marL="285750" indent="-285750">
              <a:buFont typeface="Arial" panose="020B0604020202020204" pitchFamily="34" charset="0"/>
              <a:buChar char="•"/>
            </a:pPr>
            <a:r>
              <a:rPr lang="en-US" sz="1400" dirty="0" smtClean="0"/>
              <a:t>Introduced a </a:t>
            </a:r>
            <a:r>
              <a:rPr lang="en-US" sz="1400" dirty="0"/>
              <a:t>local meeting place designed for prayer and study known as the </a:t>
            </a:r>
            <a:r>
              <a:rPr lang="en-US" sz="1400" b="1" i="1" dirty="0"/>
              <a:t>synagogue </a:t>
            </a:r>
            <a:r>
              <a:rPr lang="en-US" sz="1400" dirty="0"/>
              <a:t>and a local leader </a:t>
            </a:r>
            <a:r>
              <a:rPr lang="en-US" sz="1400" dirty="0" smtClean="0"/>
              <a:t>called </a:t>
            </a:r>
            <a:r>
              <a:rPr lang="en-US" sz="1400" dirty="0"/>
              <a:t>a </a:t>
            </a:r>
            <a:r>
              <a:rPr lang="en-US" sz="1400" b="1" i="1" dirty="0"/>
              <a:t>rabbi</a:t>
            </a:r>
            <a:r>
              <a:rPr lang="en-US" sz="1400" dirty="0"/>
              <a:t>.</a:t>
            </a:r>
          </a:p>
        </p:txBody>
      </p:sp>
      <p:sp>
        <p:nvSpPr>
          <p:cNvPr id="19" name="TextBox 18">
            <a:extLst>
              <a:ext uri="{FF2B5EF4-FFF2-40B4-BE49-F238E27FC236}">
                <a16:creationId xmlns="" xmlns:a16="http://schemas.microsoft.com/office/drawing/2014/main" id="{F511B278-21E6-5640-A8C9-7A6922B89304}"/>
              </a:ext>
            </a:extLst>
          </p:cNvPr>
          <p:cNvSpPr txBox="1"/>
          <p:nvPr/>
        </p:nvSpPr>
        <p:spPr>
          <a:xfrm>
            <a:off x="8394700" y="4110612"/>
            <a:ext cx="2299854"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Favored military </a:t>
            </a:r>
            <a:r>
              <a:rPr lang="en-US" sz="1400" dirty="0"/>
              <a:t>resistance to Roman authority</a:t>
            </a:r>
            <a:r>
              <a:rPr lang="en-US" sz="1400" dirty="0" smtClean="0"/>
              <a:t>.</a:t>
            </a:r>
          </a:p>
          <a:p>
            <a:pPr marL="285750" indent="-285750">
              <a:buFont typeface="Arial" panose="020B0604020202020204" pitchFamily="34" charset="0"/>
              <a:buChar char="•"/>
            </a:pPr>
            <a:r>
              <a:rPr lang="en-US" sz="1400" dirty="0" smtClean="0"/>
              <a:t>Their </a:t>
            </a:r>
            <a:r>
              <a:rPr lang="en-US" sz="1400" dirty="0"/>
              <a:t>belief in the coming of the Messiah was strongly linked to their desire for Jewish independence.</a:t>
            </a:r>
          </a:p>
        </p:txBody>
      </p:sp>
      <p:sp>
        <p:nvSpPr>
          <p:cNvPr id="20" name="TextBox 19">
            <a:extLst>
              <a:ext uri="{FF2B5EF4-FFF2-40B4-BE49-F238E27FC236}">
                <a16:creationId xmlns="" xmlns:a16="http://schemas.microsoft.com/office/drawing/2014/main" id="{1CC17704-501C-D946-943B-A296237E13E4}"/>
              </a:ext>
            </a:extLst>
          </p:cNvPr>
          <p:cNvSpPr txBox="1"/>
          <p:nvPr/>
        </p:nvSpPr>
        <p:spPr>
          <a:xfrm>
            <a:off x="1009073" y="4203406"/>
            <a:ext cx="2204027"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Removed themselves from the political scene in </a:t>
            </a:r>
            <a:r>
              <a:rPr lang="en-US" sz="1400" dirty="0" smtClean="0"/>
              <a:t>Jerusalem to the </a:t>
            </a:r>
            <a:r>
              <a:rPr lang="en-US" sz="1400" dirty="0"/>
              <a:t>desert around the Dead Sea beginning in the second century BC</a:t>
            </a:r>
            <a:r>
              <a:rPr lang="en-US" sz="1400" dirty="0" smtClean="0"/>
              <a:t>.</a:t>
            </a:r>
          </a:p>
          <a:p>
            <a:pPr marL="285750" indent="-285750">
              <a:buFont typeface="Arial" panose="020B0604020202020204" pitchFamily="34" charset="0"/>
              <a:buChar char="•"/>
            </a:pPr>
            <a:r>
              <a:rPr lang="en-US" sz="1400" dirty="0" smtClean="0"/>
              <a:t>Likely hid </a:t>
            </a:r>
            <a:r>
              <a:rPr lang="en-US" sz="1400" dirty="0"/>
              <a:t>the Dead Sea </a:t>
            </a:r>
            <a:r>
              <a:rPr lang="en-US" sz="1400" dirty="0" smtClean="0"/>
              <a:t>Scrolls </a:t>
            </a:r>
            <a:endParaRPr lang="en-US" sz="1400" dirty="0"/>
          </a:p>
        </p:txBody>
      </p:sp>
    </p:spTree>
    <p:extLst>
      <p:ext uri="{BB962C8B-B14F-4D97-AF65-F5344CB8AC3E}">
        <p14:creationId xmlns:p14="http://schemas.microsoft.com/office/powerpoint/2010/main" val="273129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A96441-33DD-B04A-85DC-5537D2D0E24B}"/>
              </a:ext>
            </a:extLst>
          </p:cNvPr>
          <p:cNvSpPr>
            <a:spLocks noGrp="1"/>
          </p:cNvSpPr>
          <p:nvPr>
            <p:ph type="title"/>
          </p:nvPr>
        </p:nvSpPr>
        <p:spPr>
          <a:xfrm>
            <a:off x="838200" y="365125"/>
            <a:ext cx="6254496" cy="1828800"/>
          </a:xfrm>
        </p:spPr>
        <p:txBody>
          <a:bodyPr>
            <a:normAutofit/>
          </a:bodyPr>
          <a:lstStyle/>
          <a:p>
            <a:r>
              <a:rPr lang="en-US" dirty="0">
                <a:latin typeface="Trebuchet MS" panose="020B0703020202090204" pitchFamily="34" charset="0"/>
              </a:rPr>
              <a:t>Talmud</a:t>
            </a:r>
          </a:p>
        </p:txBody>
      </p:sp>
      <p:sp>
        <p:nvSpPr>
          <p:cNvPr id="3" name="Content Placeholder 2">
            <a:extLst>
              <a:ext uri="{FF2B5EF4-FFF2-40B4-BE49-F238E27FC236}">
                <a16:creationId xmlns="" xmlns:a16="http://schemas.microsoft.com/office/drawing/2014/main" id="{4E812FED-52C1-3C4D-A99E-A66D6F63E749}"/>
              </a:ext>
            </a:extLst>
          </p:cNvPr>
          <p:cNvSpPr>
            <a:spLocks noGrp="1"/>
          </p:cNvSpPr>
          <p:nvPr>
            <p:ph idx="1"/>
          </p:nvPr>
        </p:nvSpPr>
        <p:spPr>
          <a:xfrm>
            <a:off x="838200" y="2322576"/>
            <a:ext cx="6254496" cy="3858768"/>
          </a:xfrm>
        </p:spPr>
        <p:txBody>
          <a:bodyPr>
            <a:normAutofit/>
          </a:bodyPr>
          <a:lstStyle/>
          <a:p>
            <a:pPr marL="0" indent="0">
              <a:buNone/>
            </a:pPr>
            <a:r>
              <a:rPr lang="en-US" sz="2400" dirty="0"/>
              <a:t>A collection of rabbinical teachings compiled after the destruction of the Jerusalem Temple in AD 70. </a:t>
            </a:r>
          </a:p>
          <a:p>
            <a:endParaRPr lang="en-US" sz="2400" dirty="0"/>
          </a:p>
        </p:txBody>
      </p:sp>
      <p:sp>
        <p:nvSpPr>
          <p:cNvPr id="4" name="TextBox 3">
            <a:extLst>
              <a:ext uri="{FF2B5EF4-FFF2-40B4-BE49-F238E27FC236}">
                <a16:creationId xmlns="" xmlns:a16="http://schemas.microsoft.com/office/drawing/2014/main" id="{3307D588-6336-5A41-B9FD-845B519CF738}"/>
              </a:ext>
            </a:extLst>
          </p:cNvPr>
          <p:cNvSpPr txBox="1"/>
          <p:nvPr/>
        </p:nvSpPr>
        <p:spPr>
          <a:xfrm>
            <a:off x="-75270" y="6488668"/>
            <a:ext cx="4931834"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Judaism after the Destruction of the Temple</a:t>
            </a:r>
            <a:endParaRPr lang="en-US" dirty="0">
              <a:latin typeface="Trebuchet MS" charset="0"/>
              <a:ea typeface="Trebuchet MS" charset="0"/>
              <a:cs typeface="Trebuchet MS" charset="0"/>
            </a:endParaRPr>
          </a:p>
        </p:txBody>
      </p:sp>
      <p:pic>
        <p:nvPicPr>
          <p:cNvPr id="2050" name="Picture 2" descr="dolf Behrman - Talmudysc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384" y="1604211"/>
            <a:ext cx="4127948" cy="333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2328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40CA114-B78B-4E3B-A785-96745276B6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 xmlns:a16="http://schemas.microsoft.com/office/drawing/2014/main" id="{C283F94D-8382-1940-9656-513BD3BFBDE5}"/>
              </a:ext>
            </a:extLst>
          </p:cNvPr>
          <p:cNvSpPr>
            <a:spLocks noGrp="1"/>
          </p:cNvSpPr>
          <p:nvPr>
            <p:ph type="title"/>
          </p:nvPr>
        </p:nvSpPr>
        <p:spPr>
          <a:xfrm>
            <a:off x="433136" y="5091762"/>
            <a:ext cx="7834193" cy="1264588"/>
          </a:xfrm>
        </p:spPr>
        <p:txBody>
          <a:bodyPr vert="horz" lIns="91440" tIns="45720" rIns="91440" bIns="45720" rtlCol="0" anchor="ctr">
            <a:normAutofit fontScale="90000"/>
          </a:bodyPr>
          <a:lstStyle/>
          <a:p>
            <a:r>
              <a:rPr lang="en-US" sz="5100" dirty="0" smtClean="0">
                <a:latin typeface="Trebuchet MS" panose="020B0703020202090204" pitchFamily="34" charset="0"/>
              </a:rPr>
              <a:t>The Synagogue </a:t>
            </a:r>
            <a:r>
              <a:rPr lang="en-US" sz="2700" dirty="0"/>
              <a:t>A meeting place for study and prayer introduced by the Pharisees to foster study of the Law and adherence to the Covenant Code. </a:t>
            </a:r>
            <a:endParaRPr lang="en-US" sz="2700" dirty="0">
              <a:latin typeface="Trebuchet MS" panose="020B0703020202090204" pitchFamily="34" charset="0"/>
            </a:endParaRPr>
          </a:p>
        </p:txBody>
      </p:sp>
      <p:cxnSp>
        <p:nvCxnSpPr>
          <p:cNvPr id="12" name="Straight Connector 11">
            <a:extLst>
              <a:ext uri="{FF2B5EF4-FFF2-40B4-BE49-F238E27FC236}">
                <a16:creationId xmlns="" xmlns:a16="http://schemas.microsoft.com/office/drawing/2014/main" id="{E126E481-B945-4179-BD79-05E96E9B29E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938581AD-D965-B14F-975F-F2495E7E4D6D}"/>
              </a:ext>
            </a:extLst>
          </p:cNvPr>
          <p:cNvSpPr txBox="1"/>
          <p:nvPr/>
        </p:nvSpPr>
        <p:spPr>
          <a:xfrm>
            <a:off x="4716544" y="6375400"/>
            <a:ext cx="73405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Judaism after the Destruction of the Temple</a:t>
            </a:r>
            <a:endParaRPr lang="en-US" dirty="0">
              <a:latin typeface="Trebuchet MS" charset="0"/>
              <a:ea typeface="Trebuchet MS" charset="0"/>
              <a:cs typeface="Trebuchet MS"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537" y="0"/>
            <a:ext cx="10058400" cy="4572457"/>
          </a:xfrm>
          <a:prstGeom prst="rect">
            <a:avLst/>
          </a:prstGeom>
        </p:spPr>
      </p:pic>
    </p:spTree>
    <p:extLst>
      <p:ext uri="{BB962C8B-B14F-4D97-AF65-F5344CB8AC3E}">
        <p14:creationId xmlns:p14="http://schemas.microsoft.com/office/powerpoint/2010/main" val="127084232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33F5A9-289F-D648-860B-6F6FDB603040}"/>
              </a:ext>
            </a:extLst>
          </p:cNvPr>
          <p:cNvSpPr>
            <a:spLocks noGrp="1"/>
          </p:cNvSpPr>
          <p:nvPr>
            <p:ph type="title"/>
          </p:nvPr>
        </p:nvSpPr>
        <p:spPr/>
        <p:txBody>
          <a:bodyPr/>
          <a:lstStyle/>
          <a:p>
            <a:r>
              <a:rPr lang="en-US" dirty="0">
                <a:solidFill>
                  <a:schemeClr val="accent4">
                    <a:lumMod val="60000"/>
                    <a:lumOff val="40000"/>
                  </a:schemeClr>
                </a:solidFill>
                <a:latin typeface="Trebuchet MS" panose="020B0703020202090204" pitchFamily="34" charset="0"/>
              </a:rPr>
              <a:t>The State of Israel</a:t>
            </a:r>
          </a:p>
        </p:txBody>
      </p:sp>
      <p:sp>
        <p:nvSpPr>
          <p:cNvPr id="6" name="TextBox 5">
            <a:extLst>
              <a:ext uri="{FF2B5EF4-FFF2-40B4-BE49-F238E27FC236}">
                <a16:creationId xmlns="" xmlns:a16="http://schemas.microsoft.com/office/drawing/2014/main" id="{CBA8311E-2BBE-B54B-9888-5E958C5D94FF}"/>
              </a:ext>
            </a:extLst>
          </p:cNvPr>
          <p:cNvSpPr txBox="1"/>
          <p:nvPr/>
        </p:nvSpPr>
        <p:spPr>
          <a:xfrm>
            <a:off x="6456218" y="2008909"/>
            <a:ext cx="5118562" cy="2308324"/>
          </a:xfrm>
          <a:prstGeom prst="rect">
            <a:avLst/>
          </a:prstGeom>
          <a:noFill/>
        </p:spPr>
        <p:txBody>
          <a:bodyPr wrap="square" rtlCol="0">
            <a:spAutoFit/>
          </a:bodyPr>
          <a:lstStyle/>
          <a:p>
            <a:r>
              <a:rPr lang="en-US" dirty="0"/>
              <a:t>In the late nineteenth century, </a:t>
            </a:r>
            <a:r>
              <a:rPr lang="en-US" i="1" dirty="0"/>
              <a:t>Zionism</a:t>
            </a:r>
            <a:r>
              <a:rPr lang="en-US" dirty="0"/>
              <a:t>, or Jewish nationalism, began as a political movement to return the Jews to their homeland in Palestine. After the murder of about six million Jews by the Nazi Germans in the 1930s and 1940s, the worldwide community responded to the goals of Zionism and, with the help of the United Nations, established the State of Israel in 1948.</a:t>
            </a:r>
            <a:endParaRPr lang="en-US" b="1" dirty="0"/>
          </a:p>
        </p:txBody>
      </p:sp>
      <p:sp>
        <p:nvSpPr>
          <p:cNvPr id="8" name="TextBox 7">
            <a:extLst>
              <a:ext uri="{FF2B5EF4-FFF2-40B4-BE49-F238E27FC236}">
                <a16:creationId xmlns="" xmlns:a16="http://schemas.microsoft.com/office/drawing/2014/main" id="{BAD7F709-FD27-F74B-9E18-FC180A7980D4}"/>
              </a:ext>
            </a:extLst>
          </p:cNvPr>
          <p:cNvSpPr txBox="1"/>
          <p:nvPr/>
        </p:nvSpPr>
        <p:spPr>
          <a:xfrm>
            <a:off x="4724401" y="6304002"/>
            <a:ext cx="73405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Judaism after the Destruction of the Temple</a:t>
            </a:r>
            <a:endParaRPr lang="en-US" dirty="0">
              <a:latin typeface="Trebuchet MS" charset="0"/>
              <a:ea typeface="Trebuchet MS" charset="0"/>
              <a:cs typeface="Trebuchet MS" charset="0"/>
            </a:endParaRPr>
          </a:p>
        </p:txBody>
      </p:sp>
      <p:pic>
        <p:nvPicPr>
          <p:cNvPr id="1026" name="Picture 2" descr="ובץ:Delegates at First Zionist Cong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 y="2008909"/>
            <a:ext cx="5275118" cy="336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418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33F038-3888-4749-AF0B-334CDC2FD82E}"/>
              </a:ext>
            </a:extLst>
          </p:cNvPr>
          <p:cNvSpPr>
            <a:spLocks noGrp="1"/>
          </p:cNvSpPr>
          <p:nvPr>
            <p:ph type="title"/>
          </p:nvPr>
        </p:nvSpPr>
        <p:spPr/>
        <p:txBody>
          <a:bodyPr/>
          <a:lstStyle/>
          <a:p>
            <a:r>
              <a:rPr lang="en-US" dirty="0"/>
              <a:t>Images	</a:t>
            </a:r>
          </a:p>
        </p:txBody>
      </p:sp>
      <p:sp>
        <p:nvSpPr>
          <p:cNvPr id="3" name="Content Placeholder 2">
            <a:extLst>
              <a:ext uri="{FF2B5EF4-FFF2-40B4-BE49-F238E27FC236}">
                <a16:creationId xmlns="" xmlns:a16="http://schemas.microsoft.com/office/drawing/2014/main" id="{8EAB0507-5859-7649-AE76-8BFA1836DAFC}"/>
              </a:ext>
            </a:extLst>
          </p:cNvPr>
          <p:cNvSpPr>
            <a:spLocks noGrp="1"/>
          </p:cNvSpPr>
          <p:nvPr>
            <p:ph idx="1"/>
          </p:nvPr>
        </p:nvSpPr>
        <p:spPr/>
        <p:txBody>
          <a:bodyPr>
            <a:normAutofit fontScale="62500" lnSpcReduction="20000"/>
          </a:bodyPr>
          <a:lstStyle/>
          <a:p>
            <a:r>
              <a:rPr lang="en-US" dirty="0"/>
              <a:t>Slide 3: </a:t>
            </a:r>
            <a:r>
              <a:rPr lang="en-US" dirty="0">
                <a:hlinkClick r:id="rId3"/>
              </a:rPr>
              <a:t>https://en.wikipedia.org/wiki/Book_of_Daniel#/media/File:Sir_Peter_Paul_Rubens_-_Daniel_in_the_Lions'_Den_-_</a:t>
            </a:r>
            <a:r>
              <a:rPr lang="en-US" dirty="0" smtClean="0">
                <a:hlinkClick r:id="rId3"/>
              </a:rPr>
              <a:t>Google_Art_Project.jpg</a:t>
            </a:r>
            <a:r>
              <a:rPr lang="en-US" dirty="0" smtClean="0"/>
              <a:t> </a:t>
            </a:r>
            <a:endParaRPr lang="en-US" dirty="0"/>
          </a:p>
          <a:p>
            <a:r>
              <a:rPr lang="en-US" dirty="0"/>
              <a:t>Slide </a:t>
            </a:r>
            <a:r>
              <a:rPr lang="en-US" dirty="0" smtClean="0"/>
              <a:t>5: </a:t>
            </a:r>
            <a:r>
              <a:rPr lang="en-US" dirty="0" smtClean="0">
                <a:hlinkClick r:id="rId4"/>
              </a:rPr>
              <a:t>https</a:t>
            </a:r>
            <a:r>
              <a:rPr lang="en-US" dirty="0">
                <a:hlinkClick r:id="rId4"/>
              </a:rPr>
              <a:t>://</a:t>
            </a:r>
            <a:r>
              <a:rPr lang="en-US" dirty="0" smtClean="0">
                <a:hlinkClick r:id="rId4"/>
              </a:rPr>
              <a:t>upload.wikimedia.org/wikipedia/commons/2/2c/Seleucid-Empire_200bc.jpg</a:t>
            </a:r>
            <a:r>
              <a:rPr lang="en-US" dirty="0" smtClean="0"/>
              <a:t> </a:t>
            </a:r>
            <a:endParaRPr lang="en-US" dirty="0"/>
          </a:p>
          <a:p>
            <a:r>
              <a:rPr lang="en-US" dirty="0"/>
              <a:t>Slide </a:t>
            </a:r>
            <a:r>
              <a:rPr lang="en-US" dirty="0" smtClean="0"/>
              <a:t>7: </a:t>
            </a:r>
            <a:r>
              <a:rPr lang="en-US" dirty="0">
                <a:hlinkClick r:id="rId5"/>
              </a:rPr>
              <a:t>https://www.pexels.com/photo/administration-ancient-architecture-art-208603/</a:t>
            </a:r>
            <a:endParaRPr lang="en-US" dirty="0"/>
          </a:p>
          <a:p>
            <a:r>
              <a:rPr lang="en-US" dirty="0"/>
              <a:t>Slide </a:t>
            </a:r>
            <a:r>
              <a:rPr lang="en-US" dirty="0" smtClean="0"/>
              <a:t>8: </a:t>
            </a:r>
            <a:r>
              <a:rPr lang="en-US" dirty="0">
                <a:hlinkClick r:id="rId6"/>
              </a:rPr>
              <a:t>https://en.wikipedia.org/wiki/Temple_of_Edfu#/</a:t>
            </a:r>
            <a:r>
              <a:rPr lang="en-US" dirty="0" smtClean="0">
                <a:hlinkClick r:id="rId6"/>
              </a:rPr>
              <a:t>media/File:Temple_of_Edfu_02.jpg</a:t>
            </a:r>
            <a:r>
              <a:rPr lang="en-US" dirty="0" smtClean="0"/>
              <a:t>  </a:t>
            </a:r>
          </a:p>
          <a:p>
            <a:r>
              <a:rPr lang="en-US" dirty="0" smtClean="0"/>
              <a:t>Slide 10: </a:t>
            </a:r>
            <a:r>
              <a:rPr lang="en-US" dirty="0">
                <a:hlinkClick r:id="rId7"/>
              </a:rPr>
              <a:t>http://</a:t>
            </a:r>
            <a:r>
              <a:rPr lang="en-US" dirty="0" smtClean="0">
                <a:hlinkClick r:id="rId7"/>
              </a:rPr>
              <a:t>marysrosaries.com/collaboration/index.php?title=File:Jesus_said_Zacchaeus_make_haste_and_come_down.jpg&amp;action=edit</a:t>
            </a:r>
            <a:r>
              <a:rPr lang="en-US" dirty="0" smtClean="0"/>
              <a:t> </a:t>
            </a:r>
            <a:endParaRPr lang="en-US" dirty="0"/>
          </a:p>
          <a:p>
            <a:r>
              <a:rPr lang="en-US" dirty="0"/>
              <a:t>Slide </a:t>
            </a:r>
            <a:r>
              <a:rPr lang="en-US" dirty="0" smtClean="0"/>
              <a:t>11: </a:t>
            </a:r>
            <a:r>
              <a:rPr lang="en-US" dirty="0">
                <a:hlinkClick r:id="rId8"/>
              </a:rPr>
              <a:t>https://en.wikipedia.org/wiki/Antiochus_IV_Epiphanes#/media/File:Antiochus_IV_Epiphanes_-_Altes_Museum_-_Berlin_-_</a:t>
            </a:r>
            <a:r>
              <a:rPr lang="en-US" dirty="0" smtClean="0">
                <a:hlinkClick r:id="rId8"/>
              </a:rPr>
              <a:t>Germany_2017.jpg</a:t>
            </a:r>
            <a:endParaRPr lang="en-US" dirty="0"/>
          </a:p>
          <a:p>
            <a:r>
              <a:rPr lang="en-US" dirty="0"/>
              <a:t>Slide </a:t>
            </a:r>
            <a:r>
              <a:rPr lang="en-US" dirty="0" smtClean="0"/>
              <a:t>12: </a:t>
            </a:r>
            <a:r>
              <a:rPr lang="en-US" dirty="0">
                <a:hlinkClick r:id="rId9"/>
              </a:rPr>
              <a:t>https://www.pexels.com/photo/menorah-with-red-and-orange-candles-4038215/</a:t>
            </a:r>
            <a:endParaRPr lang="en-US" dirty="0" smtClean="0"/>
          </a:p>
          <a:p>
            <a:r>
              <a:rPr lang="en-US" dirty="0" smtClean="0"/>
              <a:t>Slide 13: </a:t>
            </a:r>
            <a:r>
              <a:rPr lang="en-US" dirty="0">
                <a:hlinkClick r:id="rId10"/>
              </a:rPr>
              <a:t>https://en.wikipedia.org/wiki/Maccabees#/media/File:Stattler-Machabeusze.jpg</a:t>
            </a:r>
            <a:endParaRPr lang="en-US" dirty="0" smtClean="0"/>
          </a:p>
          <a:p>
            <a:r>
              <a:rPr lang="en-US" dirty="0"/>
              <a:t>Slide 15: </a:t>
            </a:r>
            <a:r>
              <a:rPr lang="en-US" dirty="0">
                <a:hlinkClick r:id="rId11"/>
              </a:rPr>
              <a:t>https://en.wikipedia.org/wiki/Talmud#/media/File:Adolf_Behrman_-_Talmudysci.jpg</a:t>
            </a:r>
            <a:r>
              <a:rPr lang="en-US" dirty="0"/>
              <a:t> </a:t>
            </a:r>
            <a:endParaRPr lang="en-US" dirty="0" smtClean="0"/>
          </a:p>
          <a:p>
            <a:r>
              <a:rPr lang="en-US" dirty="0" smtClean="0"/>
              <a:t>Slide 17: </a:t>
            </a:r>
            <a:r>
              <a:rPr lang="en-US" dirty="0">
                <a:hlinkClick r:id="rId12"/>
              </a:rPr>
              <a:t>https://he.m.wikipedia.org/wiki/%</a:t>
            </a:r>
            <a:r>
              <a:rPr lang="en-US" dirty="0" smtClean="0">
                <a:hlinkClick r:id="rId12"/>
              </a:rPr>
              <a:t>D7%A7%D7%95%D7%91%D7%A5:Delegates_at_First_Zionist_Congress.jpg</a:t>
            </a:r>
            <a:r>
              <a:rPr lang="en-US" dirty="0" smtClean="0"/>
              <a:t> </a:t>
            </a:r>
            <a:endParaRPr lang="en-US" dirty="0" smtClean="0"/>
          </a:p>
        </p:txBody>
      </p:sp>
    </p:spTree>
    <p:extLst>
      <p:ext uri="{BB962C8B-B14F-4D97-AF65-F5344CB8AC3E}">
        <p14:creationId xmlns:p14="http://schemas.microsoft.com/office/powerpoint/2010/main" val="176071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7463D55-D678-334A-9393-1D9F07AFFEAB}"/>
              </a:ext>
            </a:extLst>
          </p:cNvPr>
          <p:cNvSpPr>
            <a:spLocks noGrp="1"/>
          </p:cNvSpPr>
          <p:nvPr>
            <p:ph idx="1"/>
          </p:nvPr>
        </p:nvSpPr>
        <p:spPr>
          <a:xfrm>
            <a:off x="452967" y="1255728"/>
            <a:ext cx="10515600" cy="5048274"/>
          </a:xfrm>
        </p:spPr>
        <p:txBody>
          <a:bodyPr>
            <a:normAutofit lnSpcReduction="10000"/>
          </a:bodyPr>
          <a:lstStyle/>
          <a:p>
            <a:pPr marL="0" indent="0">
              <a:buNone/>
            </a:pPr>
            <a:r>
              <a:rPr lang="en-US" b="1" dirty="0" smtClean="0"/>
              <a:t>539–333 </a:t>
            </a:r>
            <a:r>
              <a:rPr lang="en-US" b="1" dirty="0"/>
              <a:t>BC		</a:t>
            </a:r>
            <a:r>
              <a:rPr lang="en-US" b="1" dirty="0">
                <a:solidFill>
                  <a:srgbClr val="00516D"/>
                </a:solidFill>
              </a:rPr>
              <a:t>Persian Empire (some Jews return from </a:t>
            </a:r>
            <a:r>
              <a:rPr lang="en-US" b="1" dirty="0" smtClean="0">
                <a:solidFill>
                  <a:srgbClr val="00516D"/>
                </a:solidFill>
              </a:rPr>
              <a:t>exile)</a:t>
            </a:r>
            <a:endParaRPr lang="en-US" b="1" dirty="0">
              <a:solidFill>
                <a:srgbClr val="00516D"/>
              </a:solidFill>
            </a:endParaRPr>
          </a:p>
          <a:p>
            <a:pPr marL="0" indent="0">
              <a:buNone/>
            </a:pPr>
            <a:endParaRPr lang="en-US" b="1" dirty="0"/>
          </a:p>
          <a:p>
            <a:pPr marL="0" indent="0">
              <a:buNone/>
            </a:pPr>
            <a:r>
              <a:rPr lang="en-US" b="1" dirty="0" smtClean="0"/>
              <a:t>333–323 BC</a:t>
            </a:r>
            <a:r>
              <a:rPr lang="en-US" b="1" dirty="0"/>
              <a:t>		</a:t>
            </a:r>
            <a:r>
              <a:rPr lang="en-US" b="1" dirty="0">
                <a:solidFill>
                  <a:srgbClr val="00516D"/>
                </a:solidFill>
              </a:rPr>
              <a:t>Alexander the Great and Hellenistic Rulers</a:t>
            </a:r>
          </a:p>
          <a:p>
            <a:pPr marL="0" indent="0">
              <a:buNone/>
            </a:pPr>
            <a:endParaRPr lang="en-US" b="1" dirty="0"/>
          </a:p>
          <a:p>
            <a:pPr marL="0" indent="0">
              <a:buNone/>
            </a:pPr>
            <a:r>
              <a:rPr lang="en-US" b="1" dirty="0" smtClean="0"/>
              <a:t>323–200 </a:t>
            </a:r>
            <a:r>
              <a:rPr lang="en-US" b="1" dirty="0"/>
              <a:t>BC		</a:t>
            </a:r>
            <a:r>
              <a:rPr lang="en-US" b="1" dirty="0">
                <a:solidFill>
                  <a:srgbClr val="00516D"/>
                </a:solidFill>
              </a:rPr>
              <a:t>Ptolemies (from Egypt) (Hellenistic Rule)</a:t>
            </a:r>
          </a:p>
          <a:p>
            <a:pPr marL="0" indent="0">
              <a:buNone/>
            </a:pPr>
            <a:endParaRPr lang="en-US" b="1" dirty="0"/>
          </a:p>
          <a:p>
            <a:pPr marL="0" indent="0">
              <a:buNone/>
            </a:pPr>
            <a:r>
              <a:rPr lang="en-US" b="1" dirty="0" smtClean="0"/>
              <a:t>200–63 </a:t>
            </a:r>
            <a:r>
              <a:rPr lang="en-US" b="1" dirty="0"/>
              <a:t>BC		</a:t>
            </a:r>
            <a:r>
              <a:rPr lang="en-US" b="1" dirty="0">
                <a:solidFill>
                  <a:srgbClr val="00516D"/>
                </a:solidFill>
              </a:rPr>
              <a:t>Seleucids (from Babylon and the East) (Hellenistic </a:t>
            </a:r>
            <a:endParaRPr lang="en-US" b="1" dirty="0" smtClean="0">
              <a:solidFill>
                <a:srgbClr val="00516D"/>
              </a:solidFill>
            </a:endParaRPr>
          </a:p>
          <a:p>
            <a:pPr marL="0" indent="0">
              <a:buNone/>
            </a:pPr>
            <a:r>
              <a:rPr lang="en-US" b="1" dirty="0">
                <a:solidFill>
                  <a:srgbClr val="00516D"/>
                </a:solidFill>
              </a:rPr>
              <a:t> </a:t>
            </a:r>
            <a:r>
              <a:rPr lang="en-US" b="1" dirty="0" smtClean="0">
                <a:solidFill>
                  <a:srgbClr val="00516D"/>
                </a:solidFill>
              </a:rPr>
              <a:t>                                 Rule</a:t>
            </a:r>
            <a:r>
              <a:rPr lang="en-US" b="1" dirty="0">
                <a:solidFill>
                  <a:srgbClr val="00516D"/>
                </a:solidFill>
              </a:rPr>
              <a:t>)</a:t>
            </a:r>
          </a:p>
          <a:p>
            <a:pPr marL="0" indent="0">
              <a:buNone/>
            </a:pPr>
            <a:endParaRPr lang="en-US" b="1" dirty="0"/>
          </a:p>
          <a:p>
            <a:pPr marL="0" indent="0">
              <a:buNone/>
            </a:pPr>
            <a:r>
              <a:rPr lang="en-US" b="1" dirty="0"/>
              <a:t>63 </a:t>
            </a:r>
            <a:r>
              <a:rPr lang="en-US" b="1" dirty="0" smtClean="0"/>
              <a:t>BC–313 </a:t>
            </a:r>
            <a:r>
              <a:rPr lang="en-US" b="1" dirty="0"/>
              <a:t>AD	</a:t>
            </a:r>
            <a:r>
              <a:rPr lang="en-US" b="1" dirty="0" smtClean="0">
                <a:solidFill>
                  <a:srgbClr val="00516D"/>
                </a:solidFill>
              </a:rPr>
              <a:t>Roman Empire</a:t>
            </a:r>
            <a:endParaRPr lang="en-US" b="1" dirty="0">
              <a:solidFill>
                <a:srgbClr val="00516D"/>
              </a:solidFill>
            </a:endParaRPr>
          </a:p>
        </p:txBody>
      </p:sp>
      <p:sp>
        <p:nvSpPr>
          <p:cNvPr id="4" name="Title 3">
            <a:extLst>
              <a:ext uri="{FF2B5EF4-FFF2-40B4-BE49-F238E27FC236}">
                <a16:creationId xmlns="" xmlns:a16="http://schemas.microsoft.com/office/drawing/2014/main" id="{01280F8A-40A3-254A-8DEC-54AD79E1C0FB}"/>
              </a:ext>
            </a:extLst>
          </p:cNvPr>
          <p:cNvSpPr txBox="1">
            <a:spLocks noGrp="1"/>
          </p:cNvSpPr>
          <p:nvPr>
            <p:ph type="title"/>
          </p:nvPr>
        </p:nvSpPr>
        <p:spPr>
          <a:xfrm>
            <a:off x="838200" y="553997"/>
            <a:ext cx="10515600" cy="701731"/>
          </a:xfrm>
          <a:prstGeom prst="rect">
            <a:avLst/>
          </a:prstGeom>
          <a:noFill/>
        </p:spPr>
        <p:txBody>
          <a:bodyPr wrap="square" rtlCol="0">
            <a:spAutoFit/>
          </a:bodyPr>
          <a:lstStyle/>
          <a:p>
            <a:pPr algn="ctr"/>
            <a:r>
              <a:rPr lang="en-US" b="1" dirty="0" smtClean="0">
                <a:solidFill>
                  <a:srgbClr val="85A119"/>
                </a:solidFill>
              </a:rPr>
              <a:t>Rulers of the Jews after the Babylonian Exile</a:t>
            </a:r>
            <a:endParaRPr lang="en-US" b="1" dirty="0">
              <a:solidFill>
                <a:srgbClr val="85A119"/>
              </a:solidFill>
              <a:latin typeface="Trebuchet MS" charset="0"/>
              <a:ea typeface="Trebuchet MS" charset="0"/>
              <a:cs typeface="Trebuchet MS" charset="0"/>
            </a:endParaRPr>
          </a:p>
        </p:txBody>
      </p:sp>
      <p:sp>
        <p:nvSpPr>
          <p:cNvPr id="5" name="TextBox 4">
            <a:extLst>
              <a:ext uri="{FF2B5EF4-FFF2-40B4-BE49-F238E27FC236}">
                <a16:creationId xmlns="" xmlns:a16="http://schemas.microsoft.com/office/drawing/2014/main" id="{332AB10A-3ED2-514F-9BDD-80AF155DEC77}"/>
              </a:ext>
            </a:extLst>
          </p:cNvPr>
          <p:cNvSpPr txBox="1"/>
          <p:nvPr/>
        </p:nvSpPr>
        <p:spPr>
          <a:xfrm>
            <a:off x="4724401" y="6304002"/>
            <a:ext cx="7340598"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How God’s People Lived Under Foreign Rule</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404327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9174361-D92B-B14B-8CD8-63951FED2866}"/>
              </a:ext>
            </a:extLst>
          </p:cNvPr>
          <p:cNvSpPr>
            <a:spLocks noGrp="1"/>
          </p:cNvSpPr>
          <p:nvPr>
            <p:ph type="title"/>
          </p:nvPr>
        </p:nvSpPr>
        <p:spPr>
          <a:xfrm>
            <a:off x="546351" y="576816"/>
            <a:ext cx="11139854" cy="930447"/>
          </a:xfrm>
        </p:spPr>
        <p:txBody>
          <a:bodyPr vert="horz" lIns="91440" tIns="45720" rIns="91440" bIns="45720" rtlCol="0" anchor="b">
            <a:normAutofit/>
          </a:bodyPr>
          <a:lstStyle/>
          <a:p>
            <a:pPr algn="ctr"/>
            <a:r>
              <a:rPr lang="en-US" sz="5400" dirty="0">
                <a:solidFill>
                  <a:srgbClr val="FFFFFF"/>
                </a:solidFill>
                <a:latin typeface="Trebuchet MS" panose="020B0703020202090204" pitchFamily="34" charset="0"/>
              </a:rPr>
              <a:t>Daniel</a:t>
            </a:r>
          </a:p>
        </p:txBody>
      </p:sp>
      <p:sp>
        <p:nvSpPr>
          <p:cNvPr id="10" name="Content Placeholder 9">
            <a:extLst>
              <a:ext uri="{FF2B5EF4-FFF2-40B4-BE49-F238E27FC236}">
                <a16:creationId xmlns="" xmlns:a16="http://schemas.microsoft.com/office/drawing/2014/main" id="{ADCD5630-CD63-41EB-BF71-F504BEC423B1}"/>
              </a:ext>
            </a:extLst>
          </p:cNvPr>
          <p:cNvSpPr>
            <a:spLocks noGrp="1"/>
          </p:cNvSpPr>
          <p:nvPr>
            <p:ph idx="1"/>
          </p:nvPr>
        </p:nvSpPr>
        <p:spPr>
          <a:xfrm>
            <a:off x="5286545" y="6437999"/>
            <a:ext cx="9144000" cy="420001"/>
          </a:xfrm>
        </p:spPr>
        <p:txBody>
          <a:bodyPr vert="horz" lIns="91440" tIns="45720" rIns="91440" bIns="45720" rtlCol="0">
            <a:normAutofit/>
          </a:bodyPr>
          <a:lstStyle/>
          <a:p>
            <a:pPr marL="0" indent="0" algn="ctr">
              <a:buNone/>
            </a:pPr>
            <a:r>
              <a:rPr lang="en-US" sz="2000" i="1" dirty="0"/>
              <a:t>How God’s People Lived Under Foreign Rule</a:t>
            </a:r>
            <a:endParaRPr lang="en-US" sz="2000" dirty="0"/>
          </a:p>
        </p:txBody>
      </p:sp>
      <p:cxnSp>
        <p:nvCxnSpPr>
          <p:cNvPr id="15" name="Straight Connector 14">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B0A6182B-6595-6749-A51B-06CD37D19245}"/>
              </a:ext>
            </a:extLst>
          </p:cNvPr>
          <p:cNvSpPr txBox="1"/>
          <p:nvPr/>
        </p:nvSpPr>
        <p:spPr>
          <a:xfrm>
            <a:off x="5106921" y="1625167"/>
            <a:ext cx="4895557" cy="369332"/>
          </a:xfrm>
          <a:prstGeom prst="rect">
            <a:avLst/>
          </a:prstGeom>
          <a:noFill/>
        </p:spPr>
        <p:txBody>
          <a:bodyPr wrap="square" rtlCol="0">
            <a:spAutoFit/>
          </a:bodyPr>
          <a:lstStyle/>
          <a:p>
            <a:r>
              <a:rPr lang="en-US" dirty="0">
                <a:solidFill>
                  <a:schemeClr val="bg1"/>
                </a:solidFill>
              </a:rPr>
              <a:t>Faithfulness to God</a:t>
            </a:r>
          </a:p>
        </p:txBody>
      </p:sp>
      <p:sp>
        <p:nvSpPr>
          <p:cNvPr id="8" name="TextBox 7">
            <a:extLst>
              <a:ext uri="{FF2B5EF4-FFF2-40B4-BE49-F238E27FC236}">
                <a16:creationId xmlns="" xmlns:a16="http://schemas.microsoft.com/office/drawing/2014/main" id="{06F69BA5-48FB-EE45-89BE-EA48CC9E78FF}"/>
              </a:ext>
            </a:extLst>
          </p:cNvPr>
          <p:cNvSpPr txBox="1"/>
          <p:nvPr/>
        </p:nvSpPr>
        <p:spPr>
          <a:xfrm>
            <a:off x="6886135" y="2305929"/>
            <a:ext cx="4304714"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Daniel is portrayed in Daniel 1—6 as a young Hebrew living during the time of the Babylonian Exile, about 400 years before these chapters were written.</a:t>
            </a:r>
          </a:p>
          <a:p>
            <a:pPr marL="342900" indent="-342900">
              <a:buFont typeface="Arial" panose="020B0604020202020204" pitchFamily="34" charset="0"/>
              <a:buChar char="•"/>
            </a:pPr>
            <a:r>
              <a:rPr lang="en-US" sz="2000" dirty="0" smtClean="0"/>
              <a:t>The Book of Daniel describes Daniel as someone who cooperated </a:t>
            </a:r>
            <a:r>
              <a:rPr lang="en-US" sz="2000" dirty="0"/>
              <a:t>with the civil </a:t>
            </a:r>
            <a:r>
              <a:rPr lang="en-US" sz="2000" dirty="0" smtClean="0"/>
              <a:t>authorities and remained  </a:t>
            </a:r>
            <a:r>
              <a:rPr lang="en-US" sz="2000" dirty="0"/>
              <a:t>faithful to </a:t>
            </a:r>
            <a:r>
              <a:rPr lang="en-US" sz="2000" dirty="0" smtClean="0"/>
              <a:t>YHWH.</a:t>
            </a:r>
          </a:p>
          <a:p>
            <a:pPr marL="342900" indent="-342900">
              <a:buFont typeface="Arial" panose="020B0604020202020204" pitchFamily="34" charset="0"/>
              <a:buChar char="•"/>
            </a:pPr>
            <a:r>
              <a:rPr lang="en-US" sz="2000" dirty="0" smtClean="0"/>
              <a:t>The message to Jews in the current time of the writing was to follow Daniel’s example. </a:t>
            </a:r>
            <a:endParaRPr lang="en-US" sz="2000" dirty="0"/>
          </a:p>
        </p:txBody>
      </p:sp>
      <p:pic>
        <p:nvPicPr>
          <p:cNvPr id="10242" name="Picture 2" descr="https://upload.wikimedia.org/wikipedia/commons/thumb/2/25/Sir_Peter_Paul_Rubens_-_Daniel_in_the_Lions%27_Den_-_Google_Art_Project.jpg/1920px-Sir_Peter_Paul_Rubens_-_Daniel_in_the_Lions%27_Den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51" y="2613519"/>
            <a:ext cx="5249200" cy="355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82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3E5CB224-72DF-AA4C-A680-1CD40EA10512}"/>
              </a:ext>
            </a:extLst>
          </p:cNvPr>
          <p:cNvSpPr>
            <a:spLocks noGrp="1"/>
          </p:cNvSpPr>
          <p:nvPr>
            <p:ph type="title"/>
          </p:nvPr>
        </p:nvSpPr>
        <p:spPr>
          <a:xfrm>
            <a:off x="481029" y="1295401"/>
            <a:ext cx="4020312" cy="1150619"/>
          </a:xfrm>
        </p:spPr>
        <p:txBody>
          <a:bodyPr vert="horz" lIns="91440" tIns="45720" rIns="91440" bIns="45720" rtlCol="0" anchor="b">
            <a:normAutofit/>
          </a:bodyPr>
          <a:lstStyle/>
          <a:p>
            <a:r>
              <a:rPr lang="en-US" sz="3600" b="1" dirty="0" smtClean="0">
                <a:latin typeface="Trebuchet MS" panose="020B0703020202090204" pitchFamily="34" charset="0"/>
              </a:rPr>
              <a:t>The Book of Tobit </a:t>
            </a:r>
            <a:endParaRPr lang="en-US" sz="3600" b="1" dirty="0">
              <a:latin typeface="Trebuchet MS" panose="020B0703020202090204" pitchFamily="34" charset="0"/>
            </a:endParaRPr>
          </a:p>
        </p:txBody>
      </p:sp>
      <p:sp>
        <p:nvSpPr>
          <p:cNvPr id="8" name="Content Placeholder 7">
            <a:extLst>
              <a:ext uri="{FF2B5EF4-FFF2-40B4-BE49-F238E27FC236}">
                <a16:creationId xmlns="" xmlns:a16="http://schemas.microsoft.com/office/drawing/2014/main" id="{CFA5D98A-FFA9-7146-B4EA-A9AAF7787B62}"/>
              </a:ext>
            </a:extLst>
          </p:cNvPr>
          <p:cNvSpPr>
            <a:spLocks noGrp="1"/>
          </p:cNvSpPr>
          <p:nvPr>
            <p:ph idx="1"/>
          </p:nvPr>
        </p:nvSpPr>
        <p:spPr>
          <a:xfrm>
            <a:off x="477980" y="2804160"/>
            <a:ext cx="4023359" cy="3276903"/>
          </a:xfrm>
        </p:spPr>
        <p:txBody>
          <a:bodyPr vert="horz" lIns="91440" tIns="45720" rIns="91440" bIns="45720" rtlCol="0">
            <a:normAutofit/>
          </a:bodyPr>
          <a:lstStyle/>
          <a:p>
            <a:pPr marL="0" indent="0">
              <a:buNone/>
            </a:pPr>
            <a:r>
              <a:rPr lang="en-US" sz="2000" dirty="0"/>
              <a:t>Written as a religious novel in the second or third century BC.</a:t>
            </a:r>
          </a:p>
          <a:p>
            <a:pPr marL="0" indent="0">
              <a:buNone/>
            </a:pPr>
            <a:r>
              <a:rPr lang="en-US" sz="2000" dirty="0" smtClean="0"/>
              <a:t>Tobit </a:t>
            </a:r>
            <a:r>
              <a:rPr lang="en-US" sz="2000" dirty="0"/>
              <a:t>emphasizes prayer, fasting, and almsgiving, especially for those </a:t>
            </a:r>
            <a:r>
              <a:rPr lang="en-US" sz="2000" dirty="0" smtClean="0"/>
              <a:t>living in the time of persecution. </a:t>
            </a:r>
            <a:endParaRPr lang="en-US" sz="2000" dirty="0"/>
          </a:p>
          <a:p>
            <a:pPr marL="0" indent="0">
              <a:buNone/>
            </a:pPr>
            <a:r>
              <a:rPr lang="en-US" sz="2000" dirty="0" smtClean="0"/>
              <a:t> </a:t>
            </a:r>
            <a:endParaRPr lang="en-US" sz="2000" dirty="0"/>
          </a:p>
          <a:p>
            <a:pPr marL="0" indent="0">
              <a:buNone/>
            </a:pPr>
            <a:endParaRPr lang="en-US" sz="2000" dirty="0"/>
          </a:p>
        </p:txBody>
      </p:sp>
      <p:sp>
        <p:nvSpPr>
          <p:cNvPr id="28" name="Rectangle 27">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9">
            <a:extLst>
              <a:ext uri="{FF2B5EF4-FFF2-40B4-BE49-F238E27FC236}">
                <a16:creationId xmlns="" xmlns:a16="http://schemas.microsoft.com/office/drawing/2014/main" id="{360CA4B9-7690-764A-BBB8-40595742022A}"/>
              </a:ext>
            </a:extLst>
          </p:cNvPr>
          <p:cNvSpPr txBox="1">
            <a:spLocks/>
          </p:cNvSpPr>
          <p:nvPr/>
        </p:nvSpPr>
        <p:spPr>
          <a:xfrm>
            <a:off x="-2217697" y="6501211"/>
            <a:ext cx="9144000" cy="420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i="1" dirty="0"/>
              <a:t>How God’s People Lived Under Foreign Rule</a:t>
            </a:r>
            <a:endParaRPr lang="en-US" sz="2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36" t="5909" r="22955" b="30760"/>
          <a:stretch/>
        </p:blipFill>
        <p:spPr>
          <a:xfrm>
            <a:off x="4847220" y="293724"/>
            <a:ext cx="7039980" cy="6144275"/>
          </a:xfrm>
          <a:prstGeom prst="rect">
            <a:avLst/>
          </a:prstGeom>
        </p:spPr>
      </p:pic>
    </p:spTree>
    <p:extLst>
      <p:ext uri="{BB962C8B-B14F-4D97-AF65-F5344CB8AC3E}">
        <p14:creationId xmlns:p14="http://schemas.microsoft.com/office/powerpoint/2010/main" val="37944714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3EE53EDB-237E-E348-844C-BD9B90D83BED}"/>
              </a:ext>
            </a:extLst>
          </p:cNvPr>
          <p:cNvSpPr txBox="1"/>
          <p:nvPr/>
        </p:nvSpPr>
        <p:spPr>
          <a:xfrm>
            <a:off x="4724401" y="6304002"/>
            <a:ext cx="7340598"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Jewish History Prior to the Maccabean Revolt</a:t>
            </a:r>
            <a:endParaRPr lang="en-US" dirty="0">
              <a:latin typeface="Trebuchet MS" charset="0"/>
              <a:ea typeface="Trebuchet MS" charset="0"/>
              <a:cs typeface="Trebuchet MS" charset="0"/>
            </a:endParaRPr>
          </a:p>
        </p:txBody>
      </p:sp>
      <p:sp>
        <p:nvSpPr>
          <p:cNvPr id="12" name="Rectangle 11">
            <a:extLst>
              <a:ext uri="{FF2B5EF4-FFF2-40B4-BE49-F238E27FC236}">
                <a16:creationId xmlns="" xmlns:a16="http://schemas.microsoft.com/office/drawing/2014/main" id="{3A21F8DB-D327-4E49-B043-A4315081EF5D}"/>
              </a:ext>
            </a:extLst>
          </p:cNvPr>
          <p:cNvSpPr/>
          <p:nvPr/>
        </p:nvSpPr>
        <p:spPr>
          <a:xfrm>
            <a:off x="5323608" y="2295388"/>
            <a:ext cx="2053938" cy="188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a:extLst>
              <a:ext uri="{FF2B5EF4-FFF2-40B4-BE49-F238E27FC236}">
                <a16:creationId xmlns="" xmlns:a16="http://schemas.microsoft.com/office/drawing/2014/main" id="{6D1C2D4E-4D37-194C-99EC-CF6BD263D526}"/>
              </a:ext>
            </a:extLst>
          </p:cNvPr>
          <p:cNvGraphicFramePr>
            <a:graphicFrameLocks noGrp="1"/>
          </p:cNvGraphicFramePr>
          <p:nvPr>
            <p:ph idx="1"/>
            <p:extLst>
              <p:ext uri="{D42A27DB-BD31-4B8C-83A1-F6EECF244321}">
                <p14:modId xmlns:p14="http://schemas.microsoft.com/office/powerpoint/2010/main" val="771495936"/>
              </p:ext>
            </p:extLst>
          </p:nvPr>
        </p:nvGraphicFramePr>
        <p:xfrm>
          <a:off x="1627330" y="2070887"/>
          <a:ext cx="7392555" cy="5395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 xmlns:a16="http://schemas.microsoft.com/office/drawing/2014/main" id="{3B7CE7E9-1BC8-7F4E-B19D-C80EABE49E39}"/>
              </a:ext>
            </a:extLst>
          </p:cNvPr>
          <p:cNvSpPr>
            <a:spLocks noGrp="1"/>
          </p:cNvSpPr>
          <p:nvPr>
            <p:ph type="title"/>
          </p:nvPr>
        </p:nvSpPr>
        <p:spPr>
          <a:xfrm>
            <a:off x="419098" y="520823"/>
            <a:ext cx="5091546" cy="2397637"/>
          </a:xfrm>
        </p:spPr>
        <p:txBody>
          <a:bodyPr>
            <a:normAutofit fontScale="90000"/>
          </a:bodyPr>
          <a:lstStyle/>
          <a:p>
            <a:pPr algn="ctr"/>
            <a:r>
              <a:rPr lang="en-US" b="1" dirty="0" smtClean="0">
                <a:solidFill>
                  <a:srgbClr val="06B8E6"/>
                </a:solidFill>
                <a:latin typeface="Trebuchet MS" panose="020B0703020202090204" pitchFamily="34" charset="0"/>
              </a:rPr>
              <a:t>Alexander the Great</a:t>
            </a:r>
            <a:br>
              <a:rPr lang="en-US" b="1" dirty="0" smtClean="0">
                <a:solidFill>
                  <a:srgbClr val="06B8E6"/>
                </a:solidFill>
                <a:latin typeface="Trebuchet MS" panose="020B0703020202090204" pitchFamily="34" charset="0"/>
              </a:rPr>
            </a:br>
            <a:r>
              <a:rPr lang="en-US" b="1" dirty="0" smtClean="0">
                <a:solidFill>
                  <a:srgbClr val="06B8E6"/>
                </a:solidFill>
                <a:latin typeface="Trebuchet MS" panose="020B0703020202090204" pitchFamily="34" charset="0"/>
              </a:rPr>
              <a:t>followed by Hellenization</a:t>
            </a:r>
            <a:endParaRPr lang="en-US" b="1" dirty="0">
              <a:solidFill>
                <a:srgbClr val="06B8E6"/>
              </a:solidFill>
              <a:latin typeface="Trebuchet MS" panose="020B0703020202090204" pitchFamily="34" charset="0"/>
            </a:endParaRPr>
          </a:p>
        </p:txBody>
      </p:sp>
      <p:pic>
        <p:nvPicPr>
          <p:cNvPr id="9218" name="Picture 2" descr="https://upload.wikimedia.org/wikipedia/commons/2/2c/Seleucid-Empire_200bc.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5537" y="-34270"/>
            <a:ext cx="5556464" cy="319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04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12191999" cy="422931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D3E136AF-50D0-D847-8199-213629E6242C}"/>
              </a:ext>
            </a:extLst>
          </p:cNvPr>
          <p:cNvSpPr>
            <a:spLocks noGrp="1"/>
          </p:cNvSpPr>
          <p:nvPr>
            <p:ph type="title"/>
          </p:nvPr>
        </p:nvSpPr>
        <p:spPr>
          <a:xfrm>
            <a:off x="481013" y="3752849"/>
            <a:ext cx="3290887" cy="2452687"/>
          </a:xfrm>
        </p:spPr>
        <p:txBody>
          <a:bodyPr anchor="ctr">
            <a:normAutofit/>
          </a:bodyPr>
          <a:lstStyle/>
          <a:p>
            <a:r>
              <a:rPr lang="en-US" sz="3600" dirty="0">
                <a:solidFill>
                  <a:srgbClr val="FFC000"/>
                </a:solidFill>
                <a:latin typeface="Trebuchet MS" panose="020B0703020202090204" pitchFamily="34" charset="0"/>
              </a:rPr>
              <a:t>Septuagint</a:t>
            </a:r>
          </a:p>
        </p:txBody>
      </p:sp>
      <p:sp>
        <p:nvSpPr>
          <p:cNvPr id="3" name="Content Placeholder 2">
            <a:extLst>
              <a:ext uri="{FF2B5EF4-FFF2-40B4-BE49-F238E27FC236}">
                <a16:creationId xmlns="" xmlns:a16="http://schemas.microsoft.com/office/drawing/2014/main" id="{583F343D-47F4-6A48-A077-305528740FD0}"/>
              </a:ext>
            </a:extLst>
          </p:cNvPr>
          <p:cNvSpPr>
            <a:spLocks noGrp="1"/>
          </p:cNvSpPr>
          <p:nvPr>
            <p:ph idx="1"/>
          </p:nvPr>
        </p:nvSpPr>
        <p:spPr>
          <a:xfrm>
            <a:off x="4223982" y="3752850"/>
            <a:ext cx="7485413" cy="2452687"/>
          </a:xfrm>
        </p:spPr>
        <p:txBody>
          <a:bodyPr anchor="ctr">
            <a:normAutofit/>
          </a:bodyPr>
          <a:lstStyle/>
          <a:p>
            <a:pPr marL="0" indent="0">
              <a:buNone/>
            </a:pPr>
            <a:r>
              <a:rPr lang="en-US" sz="1800" b="1" dirty="0" smtClean="0"/>
              <a:t>The Septuagint is </a:t>
            </a:r>
            <a:r>
              <a:rPr lang="en-US" sz="1800" b="1" dirty="0"/>
              <a:t>a Greek translation of the Hebrew Scriptures and the entire New Testament. This version of the Bible, which contains seventy books, was the oldest known form of the Bible before the discovery of the Dead Sea Scrolls</a:t>
            </a:r>
            <a:r>
              <a:rPr lang="en-US" sz="1800" b="1" dirty="0" smtClean="0"/>
              <a:t>. </a:t>
            </a:r>
            <a:endParaRPr lang="en-US" sz="1800" b="1" dirty="0"/>
          </a:p>
        </p:txBody>
      </p:sp>
      <p:sp>
        <p:nvSpPr>
          <p:cNvPr id="4" name="TextBox 3">
            <a:extLst>
              <a:ext uri="{FF2B5EF4-FFF2-40B4-BE49-F238E27FC236}">
                <a16:creationId xmlns="" xmlns:a16="http://schemas.microsoft.com/office/drawing/2014/main" id="{E8804FD8-1216-C345-9C83-CFB3FAE4E726}"/>
              </a:ext>
            </a:extLst>
          </p:cNvPr>
          <p:cNvSpPr txBox="1"/>
          <p:nvPr/>
        </p:nvSpPr>
        <p:spPr>
          <a:xfrm>
            <a:off x="4724401" y="6304002"/>
            <a:ext cx="73405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Jewish History Prior to the Maccabean Revolt</a:t>
            </a:r>
            <a:endParaRPr lang="en-US">
              <a:latin typeface="Trebuchet MS" charset="0"/>
              <a:ea typeface="Trebuchet MS" charset="0"/>
              <a:cs typeface="Trebuchet MS"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468" y="0"/>
            <a:ext cx="5415062" cy="4229313"/>
          </a:xfrm>
          <a:prstGeom prst="rect">
            <a:avLst/>
          </a:prstGeom>
        </p:spPr>
      </p:pic>
    </p:spTree>
    <p:extLst>
      <p:ext uri="{BB962C8B-B14F-4D97-AF65-F5344CB8AC3E}">
        <p14:creationId xmlns:p14="http://schemas.microsoft.com/office/powerpoint/2010/main" val="2605735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60C3F-4C62-614C-ABC1-ED59442D978D}"/>
              </a:ext>
            </a:extLst>
          </p:cNvPr>
          <p:cNvSpPr>
            <a:spLocks noGrp="1"/>
          </p:cNvSpPr>
          <p:nvPr>
            <p:ph type="title"/>
          </p:nvPr>
        </p:nvSpPr>
        <p:spPr>
          <a:xfrm>
            <a:off x="481013" y="3752849"/>
            <a:ext cx="11152969" cy="2452687"/>
          </a:xfrm>
        </p:spPr>
        <p:txBody>
          <a:bodyPr anchor="ctr">
            <a:normAutofit/>
          </a:bodyPr>
          <a:lstStyle/>
          <a:p>
            <a:pPr algn="ctr"/>
            <a:r>
              <a:rPr lang="en-US" sz="3600" dirty="0">
                <a:solidFill>
                  <a:srgbClr val="781F70"/>
                </a:solidFill>
                <a:latin typeface="Trebuchet MS" panose="020B0703020202090204" pitchFamily="34" charset="0"/>
              </a:rPr>
              <a:t>Influences of Hellenistic Culture on Modern Times</a:t>
            </a:r>
          </a:p>
        </p:txBody>
      </p:sp>
      <p:sp>
        <p:nvSpPr>
          <p:cNvPr id="6" name="TextBox 5">
            <a:extLst>
              <a:ext uri="{FF2B5EF4-FFF2-40B4-BE49-F238E27FC236}">
                <a16:creationId xmlns="" xmlns:a16="http://schemas.microsoft.com/office/drawing/2014/main" id="{24BAD832-A671-3A4F-B57E-B81BFBAA04F9}"/>
              </a:ext>
            </a:extLst>
          </p:cNvPr>
          <p:cNvSpPr txBox="1"/>
          <p:nvPr/>
        </p:nvSpPr>
        <p:spPr>
          <a:xfrm>
            <a:off x="4724401" y="6304002"/>
            <a:ext cx="7340598"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Jewish History Prior to the Maccabean Revolt</a:t>
            </a:r>
            <a:endParaRPr lang="en-US" dirty="0">
              <a:latin typeface="Trebuchet MS" charset="0"/>
              <a:ea typeface="Trebuchet MS" charset="0"/>
              <a:cs typeface="Trebuchet MS" charset="0"/>
            </a:endParaRPr>
          </a:p>
        </p:txBody>
      </p:sp>
      <p:pic>
        <p:nvPicPr>
          <p:cNvPr id="8194" name="Picture 2" descr="rown Concrete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t="21235" b="14470"/>
          <a:stretch/>
        </p:blipFill>
        <p:spPr bwMode="auto">
          <a:xfrm>
            <a:off x="0" y="-109137"/>
            <a:ext cx="12192000" cy="405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4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BDB214-1F0D-264F-932F-FC95887D2397}"/>
              </a:ext>
            </a:extLst>
          </p:cNvPr>
          <p:cNvSpPr>
            <a:spLocks noGrp="1"/>
          </p:cNvSpPr>
          <p:nvPr>
            <p:ph type="title"/>
          </p:nvPr>
        </p:nvSpPr>
        <p:spPr>
          <a:xfrm>
            <a:off x="838200" y="5514181"/>
            <a:ext cx="10515600" cy="1325563"/>
          </a:xfrm>
        </p:spPr>
        <p:txBody>
          <a:bodyPr/>
          <a:lstStyle/>
          <a:p>
            <a:r>
              <a:rPr lang="en-US" dirty="0">
                <a:latin typeface="Trebuchet MS" panose="020B0703020202090204" pitchFamily="34" charset="0"/>
              </a:rPr>
              <a:t>Ptolemies</a:t>
            </a:r>
          </a:p>
        </p:txBody>
      </p:sp>
      <p:sp>
        <p:nvSpPr>
          <p:cNvPr id="4" name="TextBox 3">
            <a:extLst>
              <a:ext uri="{FF2B5EF4-FFF2-40B4-BE49-F238E27FC236}">
                <a16:creationId xmlns="" xmlns:a16="http://schemas.microsoft.com/office/drawing/2014/main" id="{B501B843-D332-E245-A7EC-5F0BAFDB4722}"/>
              </a:ext>
            </a:extLst>
          </p:cNvPr>
          <p:cNvSpPr txBox="1"/>
          <p:nvPr/>
        </p:nvSpPr>
        <p:spPr>
          <a:xfrm>
            <a:off x="4724401" y="6304002"/>
            <a:ext cx="7340598" cy="369332"/>
          </a:xfrm>
          <a:prstGeom prst="rect">
            <a:avLst/>
          </a:prstGeom>
          <a:noFill/>
        </p:spPr>
        <p:txBody>
          <a:bodyPr wrap="square" rtlCol="0">
            <a:spAutoFit/>
          </a:bodyPr>
          <a:lstStyle/>
          <a:p>
            <a:pPr algn="r"/>
            <a:r>
              <a:rPr lang="en-US" i="1">
                <a:latin typeface="Trebuchet MS" charset="0"/>
                <a:ea typeface="Trebuchet MS" charset="0"/>
                <a:cs typeface="Trebuchet MS" charset="0"/>
              </a:rPr>
              <a:t>Jewish History Prior to the Maccabean Revolt</a:t>
            </a:r>
            <a:endParaRPr lang="en-US" dirty="0">
              <a:latin typeface="Trebuchet MS" charset="0"/>
              <a:ea typeface="Trebuchet MS" charset="0"/>
              <a:cs typeface="Trebuchet MS" charset="0"/>
            </a:endParaRPr>
          </a:p>
        </p:txBody>
      </p:sp>
      <p:pic>
        <p:nvPicPr>
          <p:cNvPr id="7170" name="Picture 2" descr="emple of Edfu 02.jpg"/>
          <p:cNvPicPr>
            <a:picLocks noChangeAspect="1" noChangeArrowheads="1"/>
          </p:cNvPicPr>
          <p:nvPr/>
        </p:nvPicPr>
        <p:blipFill rotWithShape="1">
          <a:blip r:embed="rId4">
            <a:extLst>
              <a:ext uri="{28A0092B-C50C-407E-A947-70E740481C1C}">
                <a14:useLocalDpi xmlns:a14="http://schemas.microsoft.com/office/drawing/2010/main" val="0"/>
              </a:ext>
            </a:extLst>
          </a:blip>
          <a:srcRect b="26526"/>
          <a:stretch/>
        </p:blipFill>
        <p:spPr bwMode="auto">
          <a:xfrm>
            <a:off x="0" y="0"/>
            <a:ext cx="12192000" cy="568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538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 xmlns:a16="http://schemas.microsoft.com/office/drawing/2014/main" id="{19AD890E-183A-2A4F-AC14-90570159ED1B}"/>
              </a:ext>
            </a:extLst>
          </p:cNvPr>
          <p:cNvGraphicFramePr>
            <a:graphicFrameLocks noGrp="1"/>
          </p:cNvGraphicFramePr>
          <p:nvPr>
            <p:ph idx="1"/>
            <p:extLst>
              <p:ext uri="{D42A27DB-BD31-4B8C-83A1-F6EECF244321}">
                <p14:modId xmlns:p14="http://schemas.microsoft.com/office/powerpoint/2010/main" val="2352540725"/>
              </p:ext>
            </p:extLst>
          </p:nvPr>
        </p:nvGraphicFramePr>
        <p:xfrm>
          <a:off x="658091" y="365125"/>
          <a:ext cx="5437909" cy="5811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 xmlns:a16="http://schemas.microsoft.com/office/drawing/2014/main" id="{95B7A44B-FB54-3F43-A106-0470648BDE5D}"/>
              </a:ext>
            </a:extLst>
          </p:cNvPr>
          <p:cNvSpPr txBox="1"/>
          <p:nvPr/>
        </p:nvSpPr>
        <p:spPr>
          <a:xfrm>
            <a:off x="4724401" y="6304002"/>
            <a:ext cx="7340598"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Jewish History Prior to the Maccabean Revolt</a:t>
            </a:r>
            <a:endParaRPr lang="en-US" dirty="0">
              <a:latin typeface="Trebuchet MS" charset="0"/>
              <a:ea typeface="Trebuchet MS" charset="0"/>
              <a:cs typeface="Trebuchet MS" charset="0"/>
            </a:endParaRPr>
          </a:p>
        </p:txBody>
      </p:sp>
      <p:graphicFrame>
        <p:nvGraphicFramePr>
          <p:cNvPr id="7" name="Diagram 6">
            <a:extLst>
              <a:ext uri="{FF2B5EF4-FFF2-40B4-BE49-F238E27FC236}">
                <a16:creationId xmlns="" xmlns:a16="http://schemas.microsoft.com/office/drawing/2014/main" id="{5F95BD1E-D08E-BA46-8385-2D31E390FC99}"/>
              </a:ext>
            </a:extLst>
          </p:cNvPr>
          <p:cNvGraphicFramePr/>
          <p:nvPr>
            <p:extLst>
              <p:ext uri="{D42A27DB-BD31-4B8C-83A1-F6EECF244321}">
                <p14:modId xmlns:p14="http://schemas.microsoft.com/office/powerpoint/2010/main" val="764926688"/>
              </p:ext>
            </p:extLst>
          </p:nvPr>
        </p:nvGraphicFramePr>
        <p:xfrm>
          <a:off x="6096000" y="443489"/>
          <a:ext cx="5437909" cy="54880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91207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1507</Words>
  <Application>Microsoft Macintosh PowerPoint</Application>
  <PresentationFormat>Widescreen</PresentationFormat>
  <Paragraphs>180</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Calibri Light</vt:lpstr>
      <vt:lpstr>Trebuchet MS</vt:lpstr>
      <vt:lpstr>Tw Cen MT</vt:lpstr>
      <vt:lpstr>Arial</vt:lpstr>
      <vt:lpstr>Office Theme</vt:lpstr>
      <vt:lpstr>PowerPoint Presentation</vt:lpstr>
      <vt:lpstr>Rulers of the Jews after the Babylonian Exile</vt:lpstr>
      <vt:lpstr>Daniel</vt:lpstr>
      <vt:lpstr>The Book of Tobit </vt:lpstr>
      <vt:lpstr>Alexander the Great followed by Hellenization</vt:lpstr>
      <vt:lpstr>Septuagint</vt:lpstr>
      <vt:lpstr>Influences of Hellenistic Culture on Modern Times</vt:lpstr>
      <vt:lpstr>Ptolemies</vt:lpstr>
      <vt:lpstr>PowerPoint Presentation</vt:lpstr>
      <vt:lpstr>Jewish Tax Collectors</vt:lpstr>
      <vt:lpstr>Antiochus IV</vt:lpstr>
      <vt:lpstr>Hanukkah</vt:lpstr>
      <vt:lpstr>Hasmonean Dynasty  </vt:lpstr>
      <vt:lpstr>PowerPoint Presentation</vt:lpstr>
      <vt:lpstr>Talmud</vt:lpstr>
      <vt:lpstr>The Synagogue A meeting place for study and prayer introduced by the Pharisees to foster study of the Law and adherence to the Covenant Code. </vt:lpstr>
      <vt:lpstr>The State of Israel</vt:lpstr>
      <vt:lpstr>Images </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Anhold</dc:creator>
  <cp:lastModifiedBy>Abigail Dommert</cp:lastModifiedBy>
  <cp:revision>28</cp:revision>
  <dcterms:created xsi:type="dcterms:W3CDTF">2020-04-14T16:19:20Z</dcterms:created>
  <dcterms:modified xsi:type="dcterms:W3CDTF">2020-08-13T05:21:07Z</dcterms:modified>
</cp:coreProperties>
</file>