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75" r:id="rId4"/>
    <p:sldId id="267" r:id="rId5"/>
    <p:sldId id="289" r:id="rId6"/>
    <p:sldId id="276" r:id="rId7"/>
    <p:sldId id="278" r:id="rId8"/>
    <p:sldId id="279" r:id="rId9"/>
    <p:sldId id="280" r:id="rId10"/>
    <p:sldId id="294" r:id="rId11"/>
    <p:sldId id="290" r:id="rId12"/>
    <p:sldId id="291" r:id="rId13"/>
    <p:sldId id="292" r:id="rId14"/>
    <p:sldId id="282" r:id="rId15"/>
    <p:sldId id="283" r:id="rId16"/>
    <p:sldId id="284" r:id="rId17"/>
    <p:sldId id="285" r:id="rId18"/>
    <p:sldId id="286" r:id="rId19"/>
    <p:sldId id="287" r:id="rId20"/>
    <p:sldId id="288" r:id="rId21"/>
    <p:sldId id="29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CE9D"/>
    <a:srgbClr val="2D5452"/>
    <a:srgbClr val="172D31"/>
    <a:srgbClr val="640B31"/>
    <a:srgbClr val="8EA4AD"/>
    <a:srgbClr val="2299A1"/>
    <a:srgbClr val="5E7BCB"/>
    <a:srgbClr val="5A9172"/>
    <a:srgbClr val="246942"/>
    <a:srgbClr val="1034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9216"/>
    <p:restoredTop sz="94066"/>
  </p:normalViewPr>
  <p:slideViewPr>
    <p:cSldViewPr snapToGrid="0" snapToObjects="1">
      <p:cViewPr>
        <p:scale>
          <a:sx n="60" d="100"/>
          <a:sy n="60" d="100"/>
        </p:scale>
        <p:origin x="-132" y="-3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FD1CBD-F90F-1642-9DBB-7FD908821D91}" type="doc">
      <dgm:prSet loTypeId="urn:microsoft.com/office/officeart/2005/8/layout/pyramid2" loCatId="" qsTypeId="urn:microsoft.com/office/officeart/2005/8/quickstyle/simple4" qsCatId="simple" csTypeId="urn:microsoft.com/office/officeart/2005/8/colors/accent1_2" csCatId="accent1" phldr="1"/>
      <dgm:spPr/>
    </dgm:pt>
    <dgm:pt modelId="{6126F13F-9FE2-8F45-8174-73A02B757ABC}">
      <dgm:prSet phldrT="[Text]"/>
      <dgm:spPr>
        <a:solidFill>
          <a:srgbClr val="92D050">
            <a:alpha val="90000"/>
          </a:srgbClr>
        </a:solidFill>
        <a:ln>
          <a:noFill/>
        </a:ln>
      </dgm:spPr>
      <dgm:t>
        <a:bodyPr/>
        <a:lstStyle/>
        <a:p>
          <a:r>
            <a:rPr lang="en-US" dirty="0" smtClean="0"/>
            <a:t>Episcopacy</a:t>
          </a:r>
          <a:endParaRPr lang="en-US" dirty="0"/>
        </a:p>
      </dgm:t>
    </dgm:pt>
    <dgm:pt modelId="{7F683BBF-0D2B-BD43-9E4F-F7DB1E4357E8}" type="parTrans" cxnId="{48BB962E-8BA4-814D-B763-CDBA23957954}">
      <dgm:prSet/>
      <dgm:spPr/>
      <dgm:t>
        <a:bodyPr/>
        <a:lstStyle/>
        <a:p>
          <a:endParaRPr lang="en-US"/>
        </a:p>
      </dgm:t>
    </dgm:pt>
    <dgm:pt modelId="{808522C9-7220-834E-B1E7-39A8D0D9B65F}" type="sibTrans" cxnId="{48BB962E-8BA4-814D-B763-CDBA23957954}">
      <dgm:prSet/>
      <dgm:spPr/>
      <dgm:t>
        <a:bodyPr/>
        <a:lstStyle/>
        <a:p>
          <a:endParaRPr lang="en-US"/>
        </a:p>
      </dgm:t>
    </dgm:pt>
    <dgm:pt modelId="{08F9FAE8-A814-2547-9B3A-9714365FE557}">
      <dgm:prSet phldrT="[Text]"/>
      <dgm:spPr>
        <a:solidFill>
          <a:schemeClr val="accent4">
            <a:lumMod val="60000"/>
            <a:lumOff val="40000"/>
            <a:alpha val="90000"/>
          </a:schemeClr>
        </a:solidFill>
        <a:ln>
          <a:solidFill>
            <a:schemeClr val="accent4">
              <a:lumMod val="60000"/>
              <a:lumOff val="40000"/>
            </a:schemeClr>
          </a:solidFill>
        </a:ln>
      </dgm:spPr>
      <dgm:t>
        <a:bodyPr/>
        <a:lstStyle/>
        <a:p>
          <a:r>
            <a:rPr lang="en-US" dirty="0" smtClean="0"/>
            <a:t>Presbyterate</a:t>
          </a:r>
          <a:endParaRPr lang="en-US" dirty="0"/>
        </a:p>
      </dgm:t>
    </dgm:pt>
    <dgm:pt modelId="{346B05EB-9F5F-B947-A051-4C3DB9676FEA}" type="parTrans" cxnId="{4F1D0D38-C051-D449-8DD0-4F637B9B9F21}">
      <dgm:prSet/>
      <dgm:spPr/>
      <dgm:t>
        <a:bodyPr/>
        <a:lstStyle/>
        <a:p>
          <a:endParaRPr lang="en-US"/>
        </a:p>
      </dgm:t>
    </dgm:pt>
    <dgm:pt modelId="{903B0A11-44D4-C74F-8C1F-232B7C7FEEB7}" type="sibTrans" cxnId="{4F1D0D38-C051-D449-8DD0-4F637B9B9F21}">
      <dgm:prSet/>
      <dgm:spPr/>
      <dgm:t>
        <a:bodyPr/>
        <a:lstStyle/>
        <a:p>
          <a:endParaRPr lang="en-US"/>
        </a:p>
      </dgm:t>
    </dgm:pt>
    <dgm:pt modelId="{DBE7E500-C04C-5E42-B257-2F78481468C0}">
      <dgm:prSet phldrT="[Text]"/>
      <dgm:spPr>
        <a:solidFill>
          <a:srgbClr val="92D050">
            <a:alpha val="90000"/>
          </a:srgbClr>
        </a:solidFill>
        <a:ln>
          <a:noFill/>
        </a:ln>
      </dgm:spPr>
      <dgm:t>
        <a:bodyPr/>
        <a:lstStyle/>
        <a:p>
          <a:r>
            <a:rPr lang="en-US" dirty="0" smtClean="0"/>
            <a:t>bishops</a:t>
          </a:r>
          <a:endParaRPr lang="en-US" dirty="0"/>
        </a:p>
      </dgm:t>
    </dgm:pt>
    <dgm:pt modelId="{A90B2BCA-E55D-2341-82E3-65D6AB73AC76}" type="parTrans" cxnId="{6D8CB147-5773-FD40-BA78-6D70FF11DB8E}">
      <dgm:prSet/>
      <dgm:spPr/>
      <dgm:t>
        <a:bodyPr/>
        <a:lstStyle/>
        <a:p>
          <a:endParaRPr lang="en-US"/>
        </a:p>
      </dgm:t>
    </dgm:pt>
    <dgm:pt modelId="{2E436CC7-2C19-1148-98CD-213A9742C4AA}" type="sibTrans" cxnId="{6D8CB147-5773-FD40-BA78-6D70FF11DB8E}">
      <dgm:prSet/>
      <dgm:spPr/>
      <dgm:t>
        <a:bodyPr/>
        <a:lstStyle/>
        <a:p>
          <a:endParaRPr lang="en-US"/>
        </a:p>
      </dgm:t>
    </dgm:pt>
    <dgm:pt modelId="{26318CF4-54D4-3341-967A-744CAD4E32CA}">
      <dgm:prSet phldrT="[Text]"/>
      <dgm:spPr>
        <a:solidFill>
          <a:schemeClr val="accent4">
            <a:lumMod val="60000"/>
            <a:lumOff val="40000"/>
            <a:alpha val="90000"/>
          </a:schemeClr>
        </a:solidFill>
        <a:ln>
          <a:solidFill>
            <a:schemeClr val="accent4">
              <a:lumMod val="60000"/>
              <a:lumOff val="40000"/>
            </a:schemeClr>
          </a:solidFill>
        </a:ln>
      </dgm:spPr>
      <dgm:t>
        <a:bodyPr/>
        <a:lstStyle/>
        <a:p>
          <a:r>
            <a:rPr lang="en-US" dirty="0" smtClean="0"/>
            <a:t>priests</a:t>
          </a:r>
          <a:endParaRPr lang="en-US" dirty="0"/>
        </a:p>
      </dgm:t>
    </dgm:pt>
    <dgm:pt modelId="{6740C8D7-8F4E-764D-AA2D-A59E1C881E85}" type="parTrans" cxnId="{8E0D92B2-4A47-DF47-901C-CCA0DEA5838E}">
      <dgm:prSet/>
      <dgm:spPr/>
      <dgm:t>
        <a:bodyPr/>
        <a:lstStyle/>
        <a:p>
          <a:endParaRPr lang="en-US"/>
        </a:p>
      </dgm:t>
    </dgm:pt>
    <dgm:pt modelId="{45922CCC-508A-1A4E-9D1F-840FDBBD1BF4}" type="sibTrans" cxnId="{8E0D92B2-4A47-DF47-901C-CCA0DEA5838E}">
      <dgm:prSet/>
      <dgm:spPr/>
      <dgm:t>
        <a:bodyPr/>
        <a:lstStyle/>
        <a:p>
          <a:endParaRPr lang="en-US"/>
        </a:p>
      </dgm:t>
    </dgm:pt>
    <dgm:pt modelId="{024023DE-D2C5-B24E-A2F9-DAC2ADE217CB}">
      <dgm:prSet phldrT="[Text]"/>
      <dgm:spPr>
        <a:solidFill>
          <a:srgbClr val="0070C0">
            <a:alpha val="90000"/>
          </a:srgbClr>
        </a:solidFill>
        <a:ln>
          <a:noFill/>
        </a:ln>
      </dgm:spPr>
      <dgm:t>
        <a:bodyPr/>
        <a:lstStyle/>
        <a:p>
          <a:r>
            <a:rPr lang="en-US" dirty="0" smtClean="0"/>
            <a:t>Diaconate</a:t>
          </a:r>
          <a:endParaRPr lang="en-US" dirty="0"/>
        </a:p>
      </dgm:t>
    </dgm:pt>
    <dgm:pt modelId="{4C8F919D-F526-1343-B46F-1D4FAF8F8274}" type="parTrans" cxnId="{4D45506A-769E-7B4D-A8B7-344CF6C68515}">
      <dgm:prSet/>
      <dgm:spPr/>
      <dgm:t>
        <a:bodyPr/>
        <a:lstStyle/>
        <a:p>
          <a:endParaRPr lang="en-US"/>
        </a:p>
      </dgm:t>
    </dgm:pt>
    <dgm:pt modelId="{22C79E14-D1EA-0E43-9E2D-6333F505E9CB}" type="sibTrans" cxnId="{4D45506A-769E-7B4D-A8B7-344CF6C68515}">
      <dgm:prSet/>
      <dgm:spPr/>
      <dgm:t>
        <a:bodyPr/>
        <a:lstStyle/>
        <a:p>
          <a:endParaRPr lang="en-US"/>
        </a:p>
      </dgm:t>
    </dgm:pt>
    <dgm:pt modelId="{CE383993-5D79-D74A-9E07-67382D23A456}">
      <dgm:prSet phldrT="[Text]"/>
      <dgm:spPr>
        <a:solidFill>
          <a:srgbClr val="0070C0">
            <a:alpha val="90000"/>
          </a:srgbClr>
        </a:solidFill>
        <a:ln>
          <a:noFill/>
        </a:ln>
      </dgm:spPr>
      <dgm:t>
        <a:bodyPr/>
        <a:lstStyle/>
        <a:p>
          <a:r>
            <a:rPr lang="en-US" dirty="0" smtClean="0"/>
            <a:t>deacons</a:t>
          </a:r>
          <a:endParaRPr lang="en-US" dirty="0"/>
        </a:p>
      </dgm:t>
    </dgm:pt>
    <dgm:pt modelId="{7066910C-DD7B-1B4C-B146-F520D90AB5A3}" type="parTrans" cxnId="{F8779306-7EA8-494B-B2A6-DFBF1B7641C9}">
      <dgm:prSet/>
      <dgm:spPr/>
      <dgm:t>
        <a:bodyPr/>
        <a:lstStyle/>
        <a:p>
          <a:endParaRPr lang="en-US"/>
        </a:p>
      </dgm:t>
    </dgm:pt>
    <dgm:pt modelId="{904CFF70-D1B2-6C43-B61F-831BA62A46C1}" type="sibTrans" cxnId="{F8779306-7EA8-494B-B2A6-DFBF1B7641C9}">
      <dgm:prSet/>
      <dgm:spPr/>
      <dgm:t>
        <a:bodyPr/>
        <a:lstStyle/>
        <a:p>
          <a:endParaRPr lang="en-US"/>
        </a:p>
      </dgm:t>
    </dgm:pt>
    <dgm:pt modelId="{81823E1B-B762-C243-A222-0FCBDBEFACE7}" type="pres">
      <dgm:prSet presAssocID="{58FD1CBD-F90F-1642-9DBB-7FD908821D91}" presName="compositeShape" presStyleCnt="0">
        <dgm:presLayoutVars>
          <dgm:dir/>
          <dgm:resizeHandles/>
        </dgm:presLayoutVars>
      </dgm:prSet>
      <dgm:spPr/>
    </dgm:pt>
    <dgm:pt modelId="{8F03D166-9889-FC47-B1A7-039104392A25}" type="pres">
      <dgm:prSet presAssocID="{58FD1CBD-F90F-1642-9DBB-7FD908821D91}" presName="pyramid" presStyleLbl="node1" presStyleIdx="0" presStyleCnt="1"/>
      <dgm:spPr>
        <a:solidFill>
          <a:srgbClr val="00B0F0"/>
        </a:solidFill>
      </dgm:spPr>
    </dgm:pt>
    <dgm:pt modelId="{B1D96479-D6DE-814E-95BD-05BC35DEFB17}" type="pres">
      <dgm:prSet presAssocID="{58FD1CBD-F90F-1642-9DBB-7FD908821D91}" presName="theList" presStyleCnt="0"/>
      <dgm:spPr/>
    </dgm:pt>
    <dgm:pt modelId="{5CA8F942-6B5E-554A-B2AC-1B85E627B674}" type="pres">
      <dgm:prSet presAssocID="{6126F13F-9FE2-8F45-8174-73A02B757ABC}" presName="aNode" presStyleLbl="fgAcc1" presStyleIdx="0" presStyleCnt="3">
        <dgm:presLayoutVars>
          <dgm:bulletEnabled val="1"/>
        </dgm:presLayoutVars>
      </dgm:prSet>
      <dgm:spPr/>
      <dgm:t>
        <a:bodyPr/>
        <a:lstStyle/>
        <a:p>
          <a:endParaRPr lang="en-US"/>
        </a:p>
      </dgm:t>
    </dgm:pt>
    <dgm:pt modelId="{1FD0D097-918A-574D-B089-F0DD7C850F4F}" type="pres">
      <dgm:prSet presAssocID="{6126F13F-9FE2-8F45-8174-73A02B757ABC}" presName="aSpace" presStyleCnt="0"/>
      <dgm:spPr/>
    </dgm:pt>
    <dgm:pt modelId="{2F124479-5CAB-DB45-842D-9641E7B23DAE}" type="pres">
      <dgm:prSet presAssocID="{08F9FAE8-A814-2547-9B3A-9714365FE557}" presName="aNode" presStyleLbl="fgAcc1" presStyleIdx="1" presStyleCnt="3">
        <dgm:presLayoutVars>
          <dgm:bulletEnabled val="1"/>
        </dgm:presLayoutVars>
      </dgm:prSet>
      <dgm:spPr/>
      <dgm:t>
        <a:bodyPr/>
        <a:lstStyle/>
        <a:p>
          <a:endParaRPr lang="en-US"/>
        </a:p>
      </dgm:t>
    </dgm:pt>
    <dgm:pt modelId="{02802CC6-9BF7-344F-99DE-C95E16E97861}" type="pres">
      <dgm:prSet presAssocID="{08F9FAE8-A814-2547-9B3A-9714365FE557}" presName="aSpace" presStyleCnt="0"/>
      <dgm:spPr/>
    </dgm:pt>
    <dgm:pt modelId="{7E933EA1-7076-EC4C-89DA-0B9ACB94AC59}" type="pres">
      <dgm:prSet presAssocID="{024023DE-D2C5-B24E-A2F9-DAC2ADE217CB}" presName="aNode" presStyleLbl="fgAcc1" presStyleIdx="2" presStyleCnt="3">
        <dgm:presLayoutVars>
          <dgm:bulletEnabled val="1"/>
        </dgm:presLayoutVars>
      </dgm:prSet>
      <dgm:spPr/>
      <dgm:t>
        <a:bodyPr/>
        <a:lstStyle/>
        <a:p>
          <a:endParaRPr lang="en-US"/>
        </a:p>
      </dgm:t>
    </dgm:pt>
    <dgm:pt modelId="{B75784D4-EDBA-D042-89C9-7C8C75B2EF2D}" type="pres">
      <dgm:prSet presAssocID="{024023DE-D2C5-B24E-A2F9-DAC2ADE217CB}" presName="aSpace" presStyleCnt="0"/>
      <dgm:spPr/>
    </dgm:pt>
  </dgm:ptLst>
  <dgm:cxnLst>
    <dgm:cxn modelId="{48BB962E-8BA4-814D-B763-CDBA23957954}" srcId="{58FD1CBD-F90F-1642-9DBB-7FD908821D91}" destId="{6126F13F-9FE2-8F45-8174-73A02B757ABC}" srcOrd="0" destOrd="0" parTransId="{7F683BBF-0D2B-BD43-9E4F-F7DB1E4357E8}" sibTransId="{808522C9-7220-834E-B1E7-39A8D0D9B65F}"/>
    <dgm:cxn modelId="{8E0D92B2-4A47-DF47-901C-CCA0DEA5838E}" srcId="{08F9FAE8-A814-2547-9B3A-9714365FE557}" destId="{26318CF4-54D4-3341-967A-744CAD4E32CA}" srcOrd="0" destOrd="0" parTransId="{6740C8D7-8F4E-764D-AA2D-A59E1C881E85}" sibTransId="{45922CCC-508A-1A4E-9D1F-840FDBBD1BF4}"/>
    <dgm:cxn modelId="{6D8CB147-5773-FD40-BA78-6D70FF11DB8E}" srcId="{6126F13F-9FE2-8F45-8174-73A02B757ABC}" destId="{DBE7E500-C04C-5E42-B257-2F78481468C0}" srcOrd="0" destOrd="0" parTransId="{A90B2BCA-E55D-2341-82E3-65D6AB73AC76}" sibTransId="{2E436CC7-2C19-1148-98CD-213A9742C4AA}"/>
    <dgm:cxn modelId="{F8779306-7EA8-494B-B2A6-DFBF1B7641C9}" srcId="{024023DE-D2C5-B24E-A2F9-DAC2ADE217CB}" destId="{CE383993-5D79-D74A-9E07-67382D23A456}" srcOrd="0" destOrd="0" parTransId="{7066910C-DD7B-1B4C-B146-F520D90AB5A3}" sibTransId="{904CFF70-D1B2-6C43-B61F-831BA62A46C1}"/>
    <dgm:cxn modelId="{ED7E1FDB-DBC0-D44B-82CB-72837317D3F5}" type="presOf" srcId="{08F9FAE8-A814-2547-9B3A-9714365FE557}" destId="{2F124479-5CAB-DB45-842D-9641E7B23DAE}" srcOrd="0" destOrd="0" presId="urn:microsoft.com/office/officeart/2005/8/layout/pyramid2"/>
    <dgm:cxn modelId="{C2A05846-9BB7-0A40-A13A-44C9E9F60D58}" type="presOf" srcId="{DBE7E500-C04C-5E42-B257-2F78481468C0}" destId="{5CA8F942-6B5E-554A-B2AC-1B85E627B674}" srcOrd="0" destOrd="1" presId="urn:microsoft.com/office/officeart/2005/8/layout/pyramid2"/>
    <dgm:cxn modelId="{70B30B2D-0A6E-FF47-B23B-B1B8A3ABEAA7}" type="presOf" srcId="{6126F13F-9FE2-8F45-8174-73A02B757ABC}" destId="{5CA8F942-6B5E-554A-B2AC-1B85E627B674}" srcOrd="0" destOrd="0" presId="urn:microsoft.com/office/officeart/2005/8/layout/pyramid2"/>
    <dgm:cxn modelId="{F375EAF2-FF17-DB4B-AB6D-B4050C1FC91D}" type="presOf" srcId="{26318CF4-54D4-3341-967A-744CAD4E32CA}" destId="{2F124479-5CAB-DB45-842D-9641E7B23DAE}" srcOrd="0" destOrd="1" presId="urn:microsoft.com/office/officeart/2005/8/layout/pyramid2"/>
    <dgm:cxn modelId="{7A37EC04-562F-3B48-9063-47F7DF107D83}" type="presOf" srcId="{024023DE-D2C5-B24E-A2F9-DAC2ADE217CB}" destId="{7E933EA1-7076-EC4C-89DA-0B9ACB94AC59}" srcOrd="0" destOrd="0" presId="urn:microsoft.com/office/officeart/2005/8/layout/pyramid2"/>
    <dgm:cxn modelId="{95CD6E91-4230-4342-B05A-D21652D390BA}" type="presOf" srcId="{58FD1CBD-F90F-1642-9DBB-7FD908821D91}" destId="{81823E1B-B762-C243-A222-0FCBDBEFACE7}" srcOrd="0" destOrd="0" presId="urn:microsoft.com/office/officeart/2005/8/layout/pyramid2"/>
    <dgm:cxn modelId="{4F1D0D38-C051-D449-8DD0-4F637B9B9F21}" srcId="{58FD1CBD-F90F-1642-9DBB-7FD908821D91}" destId="{08F9FAE8-A814-2547-9B3A-9714365FE557}" srcOrd="1" destOrd="0" parTransId="{346B05EB-9F5F-B947-A051-4C3DB9676FEA}" sibTransId="{903B0A11-44D4-C74F-8C1F-232B7C7FEEB7}"/>
    <dgm:cxn modelId="{4D45506A-769E-7B4D-A8B7-344CF6C68515}" srcId="{58FD1CBD-F90F-1642-9DBB-7FD908821D91}" destId="{024023DE-D2C5-B24E-A2F9-DAC2ADE217CB}" srcOrd="2" destOrd="0" parTransId="{4C8F919D-F526-1343-B46F-1D4FAF8F8274}" sibTransId="{22C79E14-D1EA-0E43-9E2D-6333F505E9CB}"/>
    <dgm:cxn modelId="{24E44CD5-8615-2044-AAAC-9051B35AFF1F}" type="presOf" srcId="{CE383993-5D79-D74A-9E07-67382D23A456}" destId="{7E933EA1-7076-EC4C-89DA-0B9ACB94AC59}" srcOrd="0" destOrd="1" presId="urn:microsoft.com/office/officeart/2005/8/layout/pyramid2"/>
    <dgm:cxn modelId="{0298364D-824F-8D44-8861-D6686E2C4FFA}" type="presParOf" srcId="{81823E1B-B762-C243-A222-0FCBDBEFACE7}" destId="{8F03D166-9889-FC47-B1A7-039104392A25}" srcOrd="0" destOrd="0" presId="urn:microsoft.com/office/officeart/2005/8/layout/pyramid2"/>
    <dgm:cxn modelId="{18F3C7E8-B272-FE4E-9149-E2BCCDC53DE7}" type="presParOf" srcId="{81823E1B-B762-C243-A222-0FCBDBEFACE7}" destId="{B1D96479-D6DE-814E-95BD-05BC35DEFB17}" srcOrd="1" destOrd="0" presId="urn:microsoft.com/office/officeart/2005/8/layout/pyramid2"/>
    <dgm:cxn modelId="{0C7BE781-65C8-EE4B-9686-BDF91B540BD9}" type="presParOf" srcId="{B1D96479-D6DE-814E-95BD-05BC35DEFB17}" destId="{5CA8F942-6B5E-554A-B2AC-1B85E627B674}" srcOrd="0" destOrd="0" presId="urn:microsoft.com/office/officeart/2005/8/layout/pyramid2"/>
    <dgm:cxn modelId="{753E2287-D266-5546-AFAB-D4ADC534CC68}" type="presParOf" srcId="{B1D96479-D6DE-814E-95BD-05BC35DEFB17}" destId="{1FD0D097-918A-574D-B089-F0DD7C850F4F}" srcOrd="1" destOrd="0" presId="urn:microsoft.com/office/officeart/2005/8/layout/pyramid2"/>
    <dgm:cxn modelId="{AE2B35DC-EA35-8C4F-9249-7D13A681DC3B}" type="presParOf" srcId="{B1D96479-D6DE-814E-95BD-05BC35DEFB17}" destId="{2F124479-5CAB-DB45-842D-9641E7B23DAE}" srcOrd="2" destOrd="0" presId="urn:microsoft.com/office/officeart/2005/8/layout/pyramid2"/>
    <dgm:cxn modelId="{D8232176-DD6C-914F-8AFE-5A82E618FE5B}" type="presParOf" srcId="{B1D96479-D6DE-814E-95BD-05BC35DEFB17}" destId="{02802CC6-9BF7-344F-99DE-C95E16E97861}" srcOrd="3" destOrd="0" presId="urn:microsoft.com/office/officeart/2005/8/layout/pyramid2"/>
    <dgm:cxn modelId="{E24E8DE2-DFE8-5644-9D80-BAAE0EF8EA27}" type="presParOf" srcId="{B1D96479-D6DE-814E-95BD-05BC35DEFB17}" destId="{7E933EA1-7076-EC4C-89DA-0B9ACB94AC59}" srcOrd="4" destOrd="0" presId="urn:microsoft.com/office/officeart/2005/8/layout/pyramid2"/>
    <dgm:cxn modelId="{CFA2E77E-4538-D141-A60C-0491E4E4576C}" type="presParOf" srcId="{B1D96479-D6DE-814E-95BD-05BC35DEFB17}" destId="{B75784D4-EDBA-D042-89C9-7C8C75B2EF2D}"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573C68-ED9C-EA45-8BFD-B31167318A5D}" type="doc">
      <dgm:prSet loTypeId="urn:microsoft.com/office/officeart/2005/8/layout/pyramid1" loCatId="pyramid" qsTypeId="urn:microsoft.com/office/officeart/2005/8/quickstyle/simple4" qsCatId="simple" csTypeId="urn:microsoft.com/office/officeart/2005/8/colors/accent1_2" csCatId="accent1" phldr="1"/>
      <dgm:spPr/>
    </dgm:pt>
    <dgm:pt modelId="{74E828E4-47B9-CA44-9810-06BEB349115E}">
      <dgm:prSet phldrT="[Text]" custT="1"/>
      <dgm:spPr/>
      <dgm:t>
        <a:bodyPr/>
        <a:lstStyle/>
        <a:p>
          <a:r>
            <a:rPr lang="en-US" sz="3000" dirty="0" smtClean="0">
              <a:solidFill>
                <a:schemeClr val="bg1"/>
              </a:solidFill>
            </a:rPr>
            <a:t>Pope </a:t>
          </a:r>
          <a:r>
            <a:rPr lang="en-US" sz="2000" dirty="0" smtClean="0">
              <a:solidFill>
                <a:schemeClr val="bg1"/>
              </a:solidFill>
            </a:rPr>
            <a:t>(bishop of Rome)</a:t>
          </a:r>
          <a:endParaRPr lang="en-US" sz="2000" dirty="0">
            <a:solidFill>
              <a:schemeClr val="bg1"/>
            </a:solidFill>
          </a:endParaRPr>
        </a:p>
      </dgm:t>
    </dgm:pt>
    <dgm:pt modelId="{3CCD4A0B-7541-D44B-8893-86D12FAB01BC}" type="parTrans" cxnId="{9187C1CA-B78D-4C41-B419-AE86EABCF08A}">
      <dgm:prSet/>
      <dgm:spPr/>
      <dgm:t>
        <a:bodyPr/>
        <a:lstStyle/>
        <a:p>
          <a:endParaRPr lang="en-US"/>
        </a:p>
      </dgm:t>
    </dgm:pt>
    <dgm:pt modelId="{DFE0D88B-B478-A048-8AE8-F349BD219372}" type="sibTrans" cxnId="{9187C1CA-B78D-4C41-B419-AE86EABCF08A}">
      <dgm:prSet/>
      <dgm:spPr/>
      <dgm:t>
        <a:bodyPr/>
        <a:lstStyle/>
        <a:p>
          <a:endParaRPr lang="en-US"/>
        </a:p>
      </dgm:t>
    </dgm:pt>
    <dgm:pt modelId="{994382BE-C92F-7546-AAB9-790ECD12D7E2}">
      <dgm:prSet phldrT="[Text]"/>
      <dgm:spPr>
        <a:solidFill>
          <a:srgbClr val="C44850"/>
        </a:solidFill>
      </dgm:spPr>
      <dgm:t>
        <a:bodyPr/>
        <a:lstStyle/>
        <a:p>
          <a:r>
            <a:rPr lang="en-US" dirty="0" smtClean="0"/>
            <a:t>Cardinals (around 217)</a:t>
          </a:r>
          <a:endParaRPr lang="en-US" dirty="0"/>
        </a:p>
      </dgm:t>
    </dgm:pt>
    <dgm:pt modelId="{2C09BD31-3AC4-8F4B-A8A9-741220F92FC8}" type="parTrans" cxnId="{2EF018C5-886E-5C45-9334-8166F3DACD44}">
      <dgm:prSet/>
      <dgm:spPr/>
      <dgm:t>
        <a:bodyPr/>
        <a:lstStyle/>
        <a:p>
          <a:endParaRPr lang="en-US"/>
        </a:p>
      </dgm:t>
    </dgm:pt>
    <dgm:pt modelId="{0056F80D-FFD7-5644-A497-6B3E2743AE36}" type="sibTrans" cxnId="{2EF018C5-886E-5C45-9334-8166F3DACD44}">
      <dgm:prSet/>
      <dgm:spPr/>
      <dgm:t>
        <a:bodyPr/>
        <a:lstStyle/>
        <a:p>
          <a:endParaRPr lang="en-US"/>
        </a:p>
      </dgm:t>
    </dgm:pt>
    <dgm:pt modelId="{3A2FC0AC-EB5F-8346-9744-510CE7E136C5}">
      <dgm:prSet phldrT="[Text]"/>
      <dgm:spPr>
        <a:solidFill>
          <a:srgbClr val="239594"/>
        </a:solidFill>
      </dgm:spPr>
      <dgm:t>
        <a:bodyPr/>
        <a:lstStyle/>
        <a:p>
          <a:r>
            <a:rPr lang="en-US" dirty="0" smtClean="0"/>
            <a:t>Archbishops (serve over several dioceses)</a:t>
          </a:r>
          <a:endParaRPr lang="en-US" dirty="0"/>
        </a:p>
      </dgm:t>
    </dgm:pt>
    <dgm:pt modelId="{5CC9B9E0-0CBF-B949-B608-651BFD7808B2}" type="parTrans" cxnId="{63E065CF-9596-F04A-909E-EEB431168E0E}">
      <dgm:prSet/>
      <dgm:spPr/>
      <dgm:t>
        <a:bodyPr/>
        <a:lstStyle/>
        <a:p>
          <a:endParaRPr lang="en-US"/>
        </a:p>
      </dgm:t>
    </dgm:pt>
    <dgm:pt modelId="{90CC5423-81CE-924E-ADE4-816A0A58DA5B}" type="sibTrans" cxnId="{63E065CF-9596-F04A-909E-EEB431168E0E}">
      <dgm:prSet/>
      <dgm:spPr/>
      <dgm:t>
        <a:bodyPr/>
        <a:lstStyle/>
        <a:p>
          <a:endParaRPr lang="en-US"/>
        </a:p>
      </dgm:t>
    </dgm:pt>
    <dgm:pt modelId="{DCE6A2FC-1C18-F641-A9D8-0F8AB87BE67C}">
      <dgm:prSet phldrT="[Text]"/>
      <dgm:spPr>
        <a:solidFill>
          <a:srgbClr val="28A372"/>
        </a:solidFill>
      </dgm:spPr>
      <dgm:t>
        <a:bodyPr/>
        <a:lstStyle/>
        <a:p>
          <a:r>
            <a:rPr lang="en-US" dirty="0" smtClean="0"/>
            <a:t>Bishops (preside over one diocese, many parishes)</a:t>
          </a:r>
          <a:endParaRPr lang="en-US" dirty="0"/>
        </a:p>
      </dgm:t>
    </dgm:pt>
    <dgm:pt modelId="{122E2785-89FA-E746-8BFA-56A1C7905493}" type="parTrans" cxnId="{6F2C3409-25FE-D54A-9F47-05FE9DC46AA3}">
      <dgm:prSet/>
      <dgm:spPr/>
      <dgm:t>
        <a:bodyPr/>
        <a:lstStyle/>
        <a:p>
          <a:endParaRPr lang="en-US"/>
        </a:p>
      </dgm:t>
    </dgm:pt>
    <dgm:pt modelId="{827B7568-ED4A-6E44-A368-71327AD90709}" type="sibTrans" cxnId="{6F2C3409-25FE-D54A-9F47-05FE9DC46AA3}">
      <dgm:prSet/>
      <dgm:spPr/>
      <dgm:t>
        <a:bodyPr/>
        <a:lstStyle/>
        <a:p>
          <a:endParaRPr lang="en-US"/>
        </a:p>
      </dgm:t>
    </dgm:pt>
    <dgm:pt modelId="{9E5A50EF-72AF-2D43-BD96-C4F0341C0FF2}">
      <dgm:prSet phldrT="[Text]"/>
      <dgm:spPr>
        <a:solidFill>
          <a:srgbClr val="874996"/>
        </a:solidFill>
      </dgm:spPr>
      <dgm:t>
        <a:bodyPr/>
        <a:lstStyle/>
        <a:p>
          <a:r>
            <a:rPr lang="en-US" dirty="0" smtClean="0"/>
            <a:t>Priests (serve one parish)</a:t>
          </a:r>
          <a:endParaRPr lang="en-US" dirty="0"/>
        </a:p>
      </dgm:t>
    </dgm:pt>
    <dgm:pt modelId="{E26A3FB3-E51B-9F40-B17B-2E95072A6E48}" type="parTrans" cxnId="{9999EC22-2ECE-A045-B67C-D748A2F543ED}">
      <dgm:prSet/>
      <dgm:spPr/>
      <dgm:t>
        <a:bodyPr/>
        <a:lstStyle/>
        <a:p>
          <a:endParaRPr lang="en-US"/>
        </a:p>
      </dgm:t>
    </dgm:pt>
    <dgm:pt modelId="{58F994CE-C2A7-7446-9117-478B6719F819}" type="sibTrans" cxnId="{9999EC22-2ECE-A045-B67C-D748A2F543ED}">
      <dgm:prSet/>
      <dgm:spPr/>
      <dgm:t>
        <a:bodyPr/>
        <a:lstStyle/>
        <a:p>
          <a:endParaRPr lang="en-US"/>
        </a:p>
      </dgm:t>
    </dgm:pt>
    <dgm:pt modelId="{37E453E5-DDB6-4746-9D2C-FB358EA32DBC}">
      <dgm:prSet phldrT="[Text]"/>
      <dgm:spPr>
        <a:solidFill>
          <a:srgbClr val="FFC000"/>
        </a:solidFill>
      </dgm:spPr>
      <dgm:t>
        <a:bodyPr/>
        <a:lstStyle/>
        <a:p>
          <a:r>
            <a:rPr lang="en-US" dirty="0" smtClean="0"/>
            <a:t>Deacons (assists the priest)</a:t>
          </a:r>
          <a:endParaRPr lang="en-US" dirty="0"/>
        </a:p>
      </dgm:t>
    </dgm:pt>
    <dgm:pt modelId="{84A0FA40-930D-D445-9083-B9D5D3C20087}" type="parTrans" cxnId="{6BA9C2DE-5829-F64E-BF43-9E2B81F6E199}">
      <dgm:prSet/>
      <dgm:spPr/>
      <dgm:t>
        <a:bodyPr/>
        <a:lstStyle/>
        <a:p>
          <a:endParaRPr lang="en-US"/>
        </a:p>
      </dgm:t>
    </dgm:pt>
    <dgm:pt modelId="{E9A3AC92-5719-F145-A338-60A8700655F6}" type="sibTrans" cxnId="{6BA9C2DE-5829-F64E-BF43-9E2B81F6E199}">
      <dgm:prSet/>
      <dgm:spPr/>
      <dgm:t>
        <a:bodyPr/>
        <a:lstStyle/>
        <a:p>
          <a:endParaRPr lang="en-US"/>
        </a:p>
      </dgm:t>
    </dgm:pt>
    <dgm:pt modelId="{B43DBCC3-FC12-F243-B54D-7EF5CEBB1420}">
      <dgm:prSet phldrT="[Text]" custT="1"/>
      <dgm:spPr>
        <a:solidFill>
          <a:schemeClr val="accent4">
            <a:lumMod val="60000"/>
            <a:lumOff val="40000"/>
          </a:schemeClr>
        </a:solidFill>
      </dgm:spPr>
      <dgm:t>
        <a:bodyPr/>
        <a:lstStyle/>
        <a:p>
          <a:r>
            <a:rPr lang="en-US" sz="3400" dirty="0" smtClean="0"/>
            <a:t>Laity </a:t>
          </a:r>
          <a:r>
            <a:rPr lang="en-US" sz="2500" dirty="0" smtClean="0"/>
            <a:t>(the people)</a:t>
          </a:r>
          <a:endParaRPr lang="en-US" sz="2500" dirty="0"/>
        </a:p>
      </dgm:t>
    </dgm:pt>
    <dgm:pt modelId="{AE1F3458-E49B-4A47-83D0-5ED61A3E46F7}" type="parTrans" cxnId="{A79ACD9A-1223-444F-AC2A-A7A39B796D72}">
      <dgm:prSet/>
      <dgm:spPr/>
      <dgm:t>
        <a:bodyPr/>
        <a:lstStyle/>
        <a:p>
          <a:endParaRPr lang="en-US"/>
        </a:p>
      </dgm:t>
    </dgm:pt>
    <dgm:pt modelId="{314B2CA3-5B07-2443-841A-5A3AE034ABD7}" type="sibTrans" cxnId="{A79ACD9A-1223-444F-AC2A-A7A39B796D72}">
      <dgm:prSet/>
      <dgm:spPr/>
      <dgm:t>
        <a:bodyPr/>
        <a:lstStyle/>
        <a:p>
          <a:endParaRPr lang="en-US"/>
        </a:p>
      </dgm:t>
    </dgm:pt>
    <dgm:pt modelId="{FF32C6E7-6E80-9E48-8A63-F30A68DB034A}" type="pres">
      <dgm:prSet presAssocID="{8B573C68-ED9C-EA45-8BFD-B31167318A5D}" presName="Name0" presStyleCnt="0">
        <dgm:presLayoutVars>
          <dgm:dir/>
          <dgm:animLvl val="lvl"/>
          <dgm:resizeHandles val="exact"/>
        </dgm:presLayoutVars>
      </dgm:prSet>
      <dgm:spPr/>
    </dgm:pt>
    <dgm:pt modelId="{18B5A5B4-D806-334E-B493-F6019BEC7AB2}" type="pres">
      <dgm:prSet presAssocID="{74E828E4-47B9-CA44-9810-06BEB349115E}" presName="Name8" presStyleCnt="0"/>
      <dgm:spPr/>
    </dgm:pt>
    <dgm:pt modelId="{B6A4B442-06C2-1C4D-81DA-51CA0936A5BB}" type="pres">
      <dgm:prSet presAssocID="{74E828E4-47B9-CA44-9810-06BEB349115E}" presName="level" presStyleLbl="node1" presStyleIdx="0" presStyleCnt="7" custLinFactNeighborY="-1706">
        <dgm:presLayoutVars>
          <dgm:chMax val="1"/>
          <dgm:bulletEnabled val="1"/>
        </dgm:presLayoutVars>
      </dgm:prSet>
      <dgm:spPr/>
      <dgm:t>
        <a:bodyPr/>
        <a:lstStyle/>
        <a:p>
          <a:endParaRPr lang="en-US"/>
        </a:p>
      </dgm:t>
    </dgm:pt>
    <dgm:pt modelId="{0581B94F-65B7-D045-86DF-9E3EB519F263}" type="pres">
      <dgm:prSet presAssocID="{74E828E4-47B9-CA44-9810-06BEB349115E}" presName="levelTx" presStyleLbl="revTx" presStyleIdx="0" presStyleCnt="0">
        <dgm:presLayoutVars>
          <dgm:chMax val="1"/>
          <dgm:bulletEnabled val="1"/>
        </dgm:presLayoutVars>
      </dgm:prSet>
      <dgm:spPr/>
      <dgm:t>
        <a:bodyPr/>
        <a:lstStyle/>
        <a:p>
          <a:endParaRPr lang="en-US"/>
        </a:p>
      </dgm:t>
    </dgm:pt>
    <dgm:pt modelId="{B2D74D1D-F22B-A147-B835-07B0ABD4BC2F}" type="pres">
      <dgm:prSet presAssocID="{994382BE-C92F-7546-AAB9-790ECD12D7E2}" presName="Name8" presStyleCnt="0"/>
      <dgm:spPr/>
    </dgm:pt>
    <dgm:pt modelId="{D40375E2-6F93-B545-B0F5-1E94CB99C3DB}" type="pres">
      <dgm:prSet presAssocID="{994382BE-C92F-7546-AAB9-790ECD12D7E2}" presName="level" presStyleLbl="node1" presStyleIdx="1" presStyleCnt="7">
        <dgm:presLayoutVars>
          <dgm:chMax val="1"/>
          <dgm:bulletEnabled val="1"/>
        </dgm:presLayoutVars>
      </dgm:prSet>
      <dgm:spPr/>
      <dgm:t>
        <a:bodyPr/>
        <a:lstStyle/>
        <a:p>
          <a:endParaRPr lang="en-US"/>
        </a:p>
      </dgm:t>
    </dgm:pt>
    <dgm:pt modelId="{A2250787-E55C-5D42-BE76-E978D1ABCD48}" type="pres">
      <dgm:prSet presAssocID="{994382BE-C92F-7546-AAB9-790ECD12D7E2}" presName="levelTx" presStyleLbl="revTx" presStyleIdx="0" presStyleCnt="0">
        <dgm:presLayoutVars>
          <dgm:chMax val="1"/>
          <dgm:bulletEnabled val="1"/>
        </dgm:presLayoutVars>
      </dgm:prSet>
      <dgm:spPr/>
      <dgm:t>
        <a:bodyPr/>
        <a:lstStyle/>
        <a:p>
          <a:endParaRPr lang="en-US"/>
        </a:p>
      </dgm:t>
    </dgm:pt>
    <dgm:pt modelId="{ABE96D72-01B6-5E45-9DD1-7C0724919F95}" type="pres">
      <dgm:prSet presAssocID="{3A2FC0AC-EB5F-8346-9744-510CE7E136C5}" presName="Name8" presStyleCnt="0"/>
      <dgm:spPr/>
    </dgm:pt>
    <dgm:pt modelId="{E22FE71A-37B4-E84C-8BDC-6A4E055360C4}" type="pres">
      <dgm:prSet presAssocID="{3A2FC0AC-EB5F-8346-9744-510CE7E136C5}" presName="level" presStyleLbl="node1" presStyleIdx="2" presStyleCnt="7">
        <dgm:presLayoutVars>
          <dgm:chMax val="1"/>
          <dgm:bulletEnabled val="1"/>
        </dgm:presLayoutVars>
      </dgm:prSet>
      <dgm:spPr/>
      <dgm:t>
        <a:bodyPr/>
        <a:lstStyle/>
        <a:p>
          <a:endParaRPr lang="en-US"/>
        </a:p>
      </dgm:t>
    </dgm:pt>
    <dgm:pt modelId="{D0AEF3A7-9203-AB40-92D5-B1E1D806CED8}" type="pres">
      <dgm:prSet presAssocID="{3A2FC0AC-EB5F-8346-9744-510CE7E136C5}" presName="levelTx" presStyleLbl="revTx" presStyleIdx="0" presStyleCnt="0">
        <dgm:presLayoutVars>
          <dgm:chMax val="1"/>
          <dgm:bulletEnabled val="1"/>
        </dgm:presLayoutVars>
      </dgm:prSet>
      <dgm:spPr/>
      <dgm:t>
        <a:bodyPr/>
        <a:lstStyle/>
        <a:p>
          <a:endParaRPr lang="en-US"/>
        </a:p>
      </dgm:t>
    </dgm:pt>
    <dgm:pt modelId="{4BB0731E-4DFE-D840-B92F-F0ADB99FB65B}" type="pres">
      <dgm:prSet presAssocID="{DCE6A2FC-1C18-F641-A9D8-0F8AB87BE67C}" presName="Name8" presStyleCnt="0"/>
      <dgm:spPr/>
    </dgm:pt>
    <dgm:pt modelId="{7EC2C8D2-FAB1-7146-BBCA-50557EB7854F}" type="pres">
      <dgm:prSet presAssocID="{DCE6A2FC-1C18-F641-A9D8-0F8AB87BE67C}" presName="level" presStyleLbl="node1" presStyleIdx="3" presStyleCnt="7">
        <dgm:presLayoutVars>
          <dgm:chMax val="1"/>
          <dgm:bulletEnabled val="1"/>
        </dgm:presLayoutVars>
      </dgm:prSet>
      <dgm:spPr/>
      <dgm:t>
        <a:bodyPr/>
        <a:lstStyle/>
        <a:p>
          <a:endParaRPr lang="en-US"/>
        </a:p>
      </dgm:t>
    </dgm:pt>
    <dgm:pt modelId="{4C0F6983-9159-5745-879D-9C807D828410}" type="pres">
      <dgm:prSet presAssocID="{DCE6A2FC-1C18-F641-A9D8-0F8AB87BE67C}" presName="levelTx" presStyleLbl="revTx" presStyleIdx="0" presStyleCnt="0">
        <dgm:presLayoutVars>
          <dgm:chMax val="1"/>
          <dgm:bulletEnabled val="1"/>
        </dgm:presLayoutVars>
      </dgm:prSet>
      <dgm:spPr/>
      <dgm:t>
        <a:bodyPr/>
        <a:lstStyle/>
        <a:p>
          <a:endParaRPr lang="en-US"/>
        </a:p>
      </dgm:t>
    </dgm:pt>
    <dgm:pt modelId="{A6819BE8-1BD8-8644-BDD8-2A76B952ED67}" type="pres">
      <dgm:prSet presAssocID="{9E5A50EF-72AF-2D43-BD96-C4F0341C0FF2}" presName="Name8" presStyleCnt="0"/>
      <dgm:spPr/>
    </dgm:pt>
    <dgm:pt modelId="{43169AA8-250A-5643-B55B-3A150BBAD432}" type="pres">
      <dgm:prSet presAssocID="{9E5A50EF-72AF-2D43-BD96-C4F0341C0FF2}" presName="level" presStyleLbl="node1" presStyleIdx="4" presStyleCnt="7">
        <dgm:presLayoutVars>
          <dgm:chMax val="1"/>
          <dgm:bulletEnabled val="1"/>
        </dgm:presLayoutVars>
      </dgm:prSet>
      <dgm:spPr/>
      <dgm:t>
        <a:bodyPr/>
        <a:lstStyle/>
        <a:p>
          <a:endParaRPr lang="en-US"/>
        </a:p>
      </dgm:t>
    </dgm:pt>
    <dgm:pt modelId="{B00A031C-C992-7048-AA4B-BBD4D8647319}" type="pres">
      <dgm:prSet presAssocID="{9E5A50EF-72AF-2D43-BD96-C4F0341C0FF2}" presName="levelTx" presStyleLbl="revTx" presStyleIdx="0" presStyleCnt="0">
        <dgm:presLayoutVars>
          <dgm:chMax val="1"/>
          <dgm:bulletEnabled val="1"/>
        </dgm:presLayoutVars>
      </dgm:prSet>
      <dgm:spPr/>
      <dgm:t>
        <a:bodyPr/>
        <a:lstStyle/>
        <a:p>
          <a:endParaRPr lang="en-US"/>
        </a:p>
      </dgm:t>
    </dgm:pt>
    <dgm:pt modelId="{32431F17-9C2E-1D49-921E-7201CDB38213}" type="pres">
      <dgm:prSet presAssocID="{37E453E5-DDB6-4746-9D2C-FB358EA32DBC}" presName="Name8" presStyleCnt="0"/>
      <dgm:spPr/>
    </dgm:pt>
    <dgm:pt modelId="{1C258E06-922C-5740-B495-39A0891D92C4}" type="pres">
      <dgm:prSet presAssocID="{37E453E5-DDB6-4746-9D2C-FB358EA32DBC}" presName="level" presStyleLbl="node1" presStyleIdx="5" presStyleCnt="7">
        <dgm:presLayoutVars>
          <dgm:chMax val="1"/>
          <dgm:bulletEnabled val="1"/>
        </dgm:presLayoutVars>
      </dgm:prSet>
      <dgm:spPr/>
      <dgm:t>
        <a:bodyPr/>
        <a:lstStyle/>
        <a:p>
          <a:endParaRPr lang="en-US"/>
        </a:p>
      </dgm:t>
    </dgm:pt>
    <dgm:pt modelId="{7F3163BC-3EA3-B747-BBAD-8241D291D3A8}" type="pres">
      <dgm:prSet presAssocID="{37E453E5-DDB6-4746-9D2C-FB358EA32DBC}" presName="levelTx" presStyleLbl="revTx" presStyleIdx="0" presStyleCnt="0">
        <dgm:presLayoutVars>
          <dgm:chMax val="1"/>
          <dgm:bulletEnabled val="1"/>
        </dgm:presLayoutVars>
      </dgm:prSet>
      <dgm:spPr/>
      <dgm:t>
        <a:bodyPr/>
        <a:lstStyle/>
        <a:p>
          <a:endParaRPr lang="en-US"/>
        </a:p>
      </dgm:t>
    </dgm:pt>
    <dgm:pt modelId="{0B23D7DB-E9E6-5546-8956-8C5B5ABC1BD2}" type="pres">
      <dgm:prSet presAssocID="{B43DBCC3-FC12-F243-B54D-7EF5CEBB1420}" presName="Name8" presStyleCnt="0"/>
      <dgm:spPr/>
    </dgm:pt>
    <dgm:pt modelId="{E55BB2B9-D8A1-4241-990B-6570AB3E1782}" type="pres">
      <dgm:prSet presAssocID="{B43DBCC3-FC12-F243-B54D-7EF5CEBB1420}" presName="level" presStyleLbl="node1" presStyleIdx="6" presStyleCnt="7">
        <dgm:presLayoutVars>
          <dgm:chMax val="1"/>
          <dgm:bulletEnabled val="1"/>
        </dgm:presLayoutVars>
      </dgm:prSet>
      <dgm:spPr/>
      <dgm:t>
        <a:bodyPr/>
        <a:lstStyle/>
        <a:p>
          <a:endParaRPr lang="en-US"/>
        </a:p>
      </dgm:t>
    </dgm:pt>
    <dgm:pt modelId="{DBD36D5C-BB8F-0640-9C45-1B007D6D1F07}" type="pres">
      <dgm:prSet presAssocID="{B43DBCC3-FC12-F243-B54D-7EF5CEBB1420}" presName="levelTx" presStyleLbl="revTx" presStyleIdx="0" presStyleCnt="0">
        <dgm:presLayoutVars>
          <dgm:chMax val="1"/>
          <dgm:bulletEnabled val="1"/>
        </dgm:presLayoutVars>
      </dgm:prSet>
      <dgm:spPr/>
      <dgm:t>
        <a:bodyPr/>
        <a:lstStyle/>
        <a:p>
          <a:endParaRPr lang="en-US"/>
        </a:p>
      </dgm:t>
    </dgm:pt>
  </dgm:ptLst>
  <dgm:cxnLst>
    <dgm:cxn modelId="{A3CB4674-5C7A-3D43-9BFB-70A3DDABF05E}" type="presOf" srcId="{994382BE-C92F-7546-AAB9-790ECD12D7E2}" destId="{A2250787-E55C-5D42-BE76-E978D1ABCD48}" srcOrd="1" destOrd="0" presId="urn:microsoft.com/office/officeart/2005/8/layout/pyramid1"/>
    <dgm:cxn modelId="{5E43C3E8-6CD0-1F40-833B-E50DB5AF8334}" type="presOf" srcId="{B43DBCC3-FC12-F243-B54D-7EF5CEBB1420}" destId="{DBD36D5C-BB8F-0640-9C45-1B007D6D1F07}" srcOrd="1" destOrd="0" presId="urn:microsoft.com/office/officeart/2005/8/layout/pyramid1"/>
    <dgm:cxn modelId="{0E9E766E-2DD0-134A-B979-D3F240410501}" type="presOf" srcId="{8B573C68-ED9C-EA45-8BFD-B31167318A5D}" destId="{FF32C6E7-6E80-9E48-8A63-F30A68DB034A}" srcOrd="0" destOrd="0" presId="urn:microsoft.com/office/officeart/2005/8/layout/pyramid1"/>
    <dgm:cxn modelId="{2EF018C5-886E-5C45-9334-8166F3DACD44}" srcId="{8B573C68-ED9C-EA45-8BFD-B31167318A5D}" destId="{994382BE-C92F-7546-AAB9-790ECD12D7E2}" srcOrd="1" destOrd="0" parTransId="{2C09BD31-3AC4-8F4B-A8A9-741220F92FC8}" sibTransId="{0056F80D-FFD7-5644-A497-6B3E2743AE36}"/>
    <dgm:cxn modelId="{FA1763E0-2D46-8046-B4C7-EADFA533E7C4}" type="presOf" srcId="{74E828E4-47B9-CA44-9810-06BEB349115E}" destId="{B6A4B442-06C2-1C4D-81DA-51CA0936A5BB}" srcOrd="0" destOrd="0" presId="urn:microsoft.com/office/officeart/2005/8/layout/pyramid1"/>
    <dgm:cxn modelId="{6F2C3409-25FE-D54A-9F47-05FE9DC46AA3}" srcId="{8B573C68-ED9C-EA45-8BFD-B31167318A5D}" destId="{DCE6A2FC-1C18-F641-A9D8-0F8AB87BE67C}" srcOrd="3" destOrd="0" parTransId="{122E2785-89FA-E746-8BFA-56A1C7905493}" sibTransId="{827B7568-ED4A-6E44-A368-71327AD90709}"/>
    <dgm:cxn modelId="{9187C1CA-B78D-4C41-B419-AE86EABCF08A}" srcId="{8B573C68-ED9C-EA45-8BFD-B31167318A5D}" destId="{74E828E4-47B9-CA44-9810-06BEB349115E}" srcOrd="0" destOrd="0" parTransId="{3CCD4A0B-7541-D44B-8893-86D12FAB01BC}" sibTransId="{DFE0D88B-B478-A048-8AE8-F349BD219372}"/>
    <dgm:cxn modelId="{A79ACD9A-1223-444F-AC2A-A7A39B796D72}" srcId="{8B573C68-ED9C-EA45-8BFD-B31167318A5D}" destId="{B43DBCC3-FC12-F243-B54D-7EF5CEBB1420}" srcOrd="6" destOrd="0" parTransId="{AE1F3458-E49B-4A47-83D0-5ED61A3E46F7}" sibTransId="{314B2CA3-5B07-2443-841A-5A3AE034ABD7}"/>
    <dgm:cxn modelId="{3EC96F38-EF45-F24D-9221-6E150DE5618C}" type="presOf" srcId="{3A2FC0AC-EB5F-8346-9744-510CE7E136C5}" destId="{D0AEF3A7-9203-AB40-92D5-B1E1D806CED8}" srcOrd="1" destOrd="0" presId="urn:microsoft.com/office/officeart/2005/8/layout/pyramid1"/>
    <dgm:cxn modelId="{00AB38AC-5067-0D4F-BFD4-ED60F5730556}" type="presOf" srcId="{3A2FC0AC-EB5F-8346-9744-510CE7E136C5}" destId="{E22FE71A-37B4-E84C-8BDC-6A4E055360C4}" srcOrd="0" destOrd="0" presId="urn:microsoft.com/office/officeart/2005/8/layout/pyramid1"/>
    <dgm:cxn modelId="{2B43ED5C-8283-F14B-A21A-9CB391CA72A7}" type="presOf" srcId="{994382BE-C92F-7546-AAB9-790ECD12D7E2}" destId="{D40375E2-6F93-B545-B0F5-1E94CB99C3DB}" srcOrd="0" destOrd="0" presId="urn:microsoft.com/office/officeart/2005/8/layout/pyramid1"/>
    <dgm:cxn modelId="{A1580D4C-8F27-4146-9B38-3D7C2641E500}" type="presOf" srcId="{DCE6A2FC-1C18-F641-A9D8-0F8AB87BE67C}" destId="{7EC2C8D2-FAB1-7146-BBCA-50557EB7854F}" srcOrd="0" destOrd="0" presId="urn:microsoft.com/office/officeart/2005/8/layout/pyramid1"/>
    <dgm:cxn modelId="{858C3319-4C54-6841-BE3E-BA17601526D1}" type="presOf" srcId="{DCE6A2FC-1C18-F641-A9D8-0F8AB87BE67C}" destId="{4C0F6983-9159-5745-879D-9C807D828410}" srcOrd="1" destOrd="0" presId="urn:microsoft.com/office/officeart/2005/8/layout/pyramid1"/>
    <dgm:cxn modelId="{D34C74B0-C53C-104C-B388-0EC814FE2FD0}" type="presOf" srcId="{B43DBCC3-FC12-F243-B54D-7EF5CEBB1420}" destId="{E55BB2B9-D8A1-4241-990B-6570AB3E1782}" srcOrd="0" destOrd="0" presId="urn:microsoft.com/office/officeart/2005/8/layout/pyramid1"/>
    <dgm:cxn modelId="{27362CCE-B820-124B-9267-25E39E05E53A}" type="presOf" srcId="{9E5A50EF-72AF-2D43-BD96-C4F0341C0FF2}" destId="{B00A031C-C992-7048-AA4B-BBD4D8647319}" srcOrd="1" destOrd="0" presId="urn:microsoft.com/office/officeart/2005/8/layout/pyramid1"/>
    <dgm:cxn modelId="{C2398469-5E7C-0B44-B4B4-B557E9177FBE}" type="presOf" srcId="{37E453E5-DDB6-4746-9D2C-FB358EA32DBC}" destId="{7F3163BC-3EA3-B747-BBAD-8241D291D3A8}" srcOrd="1" destOrd="0" presId="urn:microsoft.com/office/officeart/2005/8/layout/pyramid1"/>
    <dgm:cxn modelId="{63E065CF-9596-F04A-909E-EEB431168E0E}" srcId="{8B573C68-ED9C-EA45-8BFD-B31167318A5D}" destId="{3A2FC0AC-EB5F-8346-9744-510CE7E136C5}" srcOrd="2" destOrd="0" parTransId="{5CC9B9E0-0CBF-B949-B608-651BFD7808B2}" sibTransId="{90CC5423-81CE-924E-ADE4-816A0A58DA5B}"/>
    <dgm:cxn modelId="{94A0DA90-C4DD-3A49-8049-56AB8AE14E4B}" type="presOf" srcId="{74E828E4-47B9-CA44-9810-06BEB349115E}" destId="{0581B94F-65B7-D045-86DF-9E3EB519F263}" srcOrd="1" destOrd="0" presId="urn:microsoft.com/office/officeart/2005/8/layout/pyramid1"/>
    <dgm:cxn modelId="{9999EC22-2ECE-A045-B67C-D748A2F543ED}" srcId="{8B573C68-ED9C-EA45-8BFD-B31167318A5D}" destId="{9E5A50EF-72AF-2D43-BD96-C4F0341C0FF2}" srcOrd="4" destOrd="0" parTransId="{E26A3FB3-E51B-9F40-B17B-2E95072A6E48}" sibTransId="{58F994CE-C2A7-7446-9117-478B6719F819}"/>
    <dgm:cxn modelId="{F8EE25EA-FE60-5D47-B08E-91A56FB56519}" type="presOf" srcId="{9E5A50EF-72AF-2D43-BD96-C4F0341C0FF2}" destId="{43169AA8-250A-5643-B55B-3A150BBAD432}" srcOrd="0" destOrd="0" presId="urn:microsoft.com/office/officeart/2005/8/layout/pyramid1"/>
    <dgm:cxn modelId="{6BA9C2DE-5829-F64E-BF43-9E2B81F6E199}" srcId="{8B573C68-ED9C-EA45-8BFD-B31167318A5D}" destId="{37E453E5-DDB6-4746-9D2C-FB358EA32DBC}" srcOrd="5" destOrd="0" parTransId="{84A0FA40-930D-D445-9083-B9D5D3C20087}" sibTransId="{E9A3AC92-5719-F145-A338-60A8700655F6}"/>
    <dgm:cxn modelId="{A1A7B44B-6A5D-0A44-A1FF-10995B94D43D}" type="presOf" srcId="{37E453E5-DDB6-4746-9D2C-FB358EA32DBC}" destId="{1C258E06-922C-5740-B495-39A0891D92C4}" srcOrd="0" destOrd="0" presId="urn:microsoft.com/office/officeart/2005/8/layout/pyramid1"/>
    <dgm:cxn modelId="{6A172E4F-13AE-7741-A8DA-629933AF4775}" type="presParOf" srcId="{FF32C6E7-6E80-9E48-8A63-F30A68DB034A}" destId="{18B5A5B4-D806-334E-B493-F6019BEC7AB2}" srcOrd="0" destOrd="0" presId="urn:microsoft.com/office/officeart/2005/8/layout/pyramid1"/>
    <dgm:cxn modelId="{DAB4E431-1366-1644-92EA-5824430C28AC}" type="presParOf" srcId="{18B5A5B4-D806-334E-B493-F6019BEC7AB2}" destId="{B6A4B442-06C2-1C4D-81DA-51CA0936A5BB}" srcOrd="0" destOrd="0" presId="urn:microsoft.com/office/officeart/2005/8/layout/pyramid1"/>
    <dgm:cxn modelId="{A3969176-6E25-164B-9621-5826BF9435BA}" type="presParOf" srcId="{18B5A5B4-D806-334E-B493-F6019BEC7AB2}" destId="{0581B94F-65B7-D045-86DF-9E3EB519F263}" srcOrd="1" destOrd="0" presId="urn:microsoft.com/office/officeart/2005/8/layout/pyramid1"/>
    <dgm:cxn modelId="{9AD397EC-6EF3-514E-BCB8-5DC5F7A0C671}" type="presParOf" srcId="{FF32C6E7-6E80-9E48-8A63-F30A68DB034A}" destId="{B2D74D1D-F22B-A147-B835-07B0ABD4BC2F}" srcOrd="1" destOrd="0" presId="urn:microsoft.com/office/officeart/2005/8/layout/pyramid1"/>
    <dgm:cxn modelId="{2C134C95-E378-6C43-9B73-3ACFB0DAC435}" type="presParOf" srcId="{B2D74D1D-F22B-A147-B835-07B0ABD4BC2F}" destId="{D40375E2-6F93-B545-B0F5-1E94CB99C3DB}" srcOrd="0" destOrd="0" presId="urn:microsoft.com/office/officeart/2005/8/layout/pyramid1"/>
    <dgm:cxn modelId="{A2540A75-0FBC-394F-9BD9-B28C85C6FEEA}" type="presParOf" srcId="{B2D74D1D-F22B-A147-B835-07B0ABD4BC2F}" destId="{A2250787-E55C-5D42-BE76-E978D1ABCD48}" srcOrd="1" destOrd="0" presId="urn:microsoft.com/office/officeart/2005/8/layout/pyramid1"/>
    <dgm:cxn modelId="{858F19A1-B8FE-A744-BBDF-F85148758837}" type="presParOf" srcId="{FF32C6E7-6E80-9E48-8A63-F30A68DB034A}" destId="{ABE96D72-01B6-5E45-9DD1-7C0724919F95}" srcOrd="2" destOrd="0" presId="urn:microsoft.com/office/officeart/2005/8/layout/pyramid1"/>
    <dgm:cxn modelId="{E4891BFA-C37B-5F47-AC41-D9800EC4B8CE}" type="presParOf" srcId="{ABE96D72-01B6-5E45-9DD1-7C0724919F95}" destId="{E22FE71A-37B4-E84C-8BDC-6A4E055360C4}" srcOrd="0" destOrd="0" presId="urn:microsoft.com/office/officeart/2005/8/layout/pyramid1"/>
    <dgm:cxn modelId="{D004E460-9630-464B-88D2-D103E92BF701}" type="presParOf" srcId="{ABE96D72-01B6-5E45-9DD1-7C0724919F95}" destId="{D0AEF3A7-9203-AB40-92D5-B1E1D806CED8}" srcOrd="1" destOrd="0" presId="urn:microsoft.com/office/officeart/2005/8/layout/pyramid1"/>
    <dgm:cxn modelId="{EA85D92F-4A47-8C42-9005-7B2F2AAFD2B2}" type="presParOf" srcId="{FF32C6E7-6E80-9E48-8A63-F30A68DB034A}" destId="{4BB0731E-4DFE-D840-B92F-F0ADB99FB65B}" srcOrd="3" destOrd="0" presId="urn:microsoft.com/office/officeart/2005/8/layout/pyramid1"/>
    <dgm:cxn modelId="{C53A2A93-2820-DA40-91AD-A2A6814B2CF6}" type="presParOf" srcId="{4BB0731E-4DFE-D840-B92F-F0ADB99FB65B}" destId="{7EC2C8D2-FAB1-7146-BBCA-50557EB7854F}" srcOrd="0" destOrd="0" presId="urn:microsoft.com/office/officeart/2005/8/layout/pyramid1"/>
    <dgm:cxn modelId="{874C02ED-3A98-6A40-9B1F-6CD5C4750886}" type="presParOf" srcId="{4BB0731E-4DFE-D840-B92F-F0ADB99FB65B}" destId="{4C0F6983-9159-5745-879D-9C807D828410}" srcOrd="1" destOrd="0" presId="urn:microsoft.com/office/officeart/2005/8/layout/pyramid1"/>
    <dgm:cxn modelId="{18D0EB7D-2B42-9949-85F9-9363D4BEED3D}" type="presParOf" srcId="{FF32C6E7-6E80-9E48-8A63-F30A68DB034A}" destId="{A6819BE8-1BD8-8644-BDD8-2A76B952ED67}" srcOrd="4" destOrd="0" presId="urn:microsoft.com/office/officeart/2005/8/layout/pyramid1"/>
    <dgm:cxn modelId="{E2884428-CDAD-914D-9635-56FD07542A5F}" type="presParOf" srcId="{A6819BE8-1BD8-8644-BDD8-2A76B952ED67}" destId="{43169AA8-250A-5643-B55B-3A150BBAD432}" srcOrd="0" destOrd="0" presId="urn:microsoft.com/office/officeart/2005/8/layout/pyramid1"/>
    <dgm:cxn modelId="{FD7FCB10-D41E-DE4D-B9F8-23782C93F795}" type="presParOf" srcId="{A6819BE8-1BD8-8644-BDD8-2A76B952ED67}" destId="{B00A031C-C992-7048-AA4B-BBD4D8647319}" srcOrd="1" destOrd="0" presId="urn:microsoft.com/office/officeart/2005/8/layout/pyramid1"/>
    <dgm:cxn modelId="{C362E8AB-A4F0-F34E-8FD4-3B7B40D94535}" type="presParOf" srcId="{FF32C6E7-6E80-9E48-8A63-F30A68DB034A}" destId="{32431F17-9C2E-1D49-921E-7201CDB38213}" srcOrd="5" destOrd="0" presId="urn:microsoft.com/office/officeart/2005/8/layout/pyramid1"/>
    <dgm:cxn modelId="{159225A3-8023-F24D-A8C1-F6B4E8F420B1}" type="presParOf" srcId="{32431F17-9C2E-1D49-921E-7201CDB38213}" destId="{1C258E06-922C-5740-B495-39A0891D92C4}" srcOrd="0" destOrd="0" presId="urn:microsoft.com/office/officeart/2005/8/layout/pyramid1"/>
    <dgm:cxn modelId="{BB5B22B7-0C9F-0042-AFA6-2B2600977C31}" type="presParOf" srcId="{32431F17-9C2E-1D49-921E-7201CDB38213}" destId="{7F3163BC-3EA3-B747-BBAD-8241D291D3A8}" srcOrd="1" destOrd="0" presId="urn:microsoft.com/office/officeart/2005/8/layout/pyramid1"/>
    <dgm:cxn modelId="{2F8C79D1-566F-104F-A714-E76FA42D97C0}" type="presParOf" srcId="{FF32C6E7-6E80-9E48-8A63-F30A68DB034A}" destId="{0B23D7DB-E9E6-5546-8956-8C5B5ABC1BD2}" srcOrd="6" destOrd="0" presId="urn:microsoft.com/office/officeart/2005/8/layout/pyramid1"/>
    <dgm:cxn modelId="{248A3585-6E25-1248-8AB0-29222F2DD78D}" type="presParOf" srcId="{0B23D7DB-E9E6-5546-8956-8C5B5ABC1BD2}" destId="{E55BB2B9-D8A1-4241-990B-6570AB3E1782}" srcOrd="0" destOrd="0" presId="urn:microsoft.com/office/officeart/2005/8/layout/pyramid1"/>
    <dgm:cxn modelId="{550F5862-8C16-BF43-9D29-73B90D814E1D}" type="presParOf" srcId="{0B23D7DB-E9E6-5546-8956-8C5B5ABC1BD2}" destId="{DBD36D5C-BB8F-0640-9C45-1B007D6D1F07}"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D2169A-FA16-9F44-B7F8-970ADFE89C5C}"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9A2E8E3B-013A-BF42-B0FA-86F6B9C956FB}">
      <dgm:prSet phldrT="[Text]" custT="1"/>
      <dgm:spPr/>
      <dgm:t>
        <a:bodyPr/>
        <a:lstStyle/>
        <a:p>
          <a:r>
            <a:rPr lang="en-US" sz="3000" dirty="0" smtClean="0"/>
            <a:t>Jesus Christ Head Priest</a:t>
          </a:r>
          <a:endParaRPr lang="en-US" sz="3000" dirty="0"/>
        </a:p>
      </dgm:t>
    </dgm:pt>
    <dgm:pt modelId="{ACA7CCB6-29F7-9548-9793-45B9E5925D4D}" type="parTrans" cxnId="{22525B5B-68C3-E24E-833A-30E293B5D813}">
      <dgm:prSet/>
      <dgm:spPr/>
      <dgm:t>
        <a:bodyPr/>
        <a:lstStyle/>
        <a:p>
          <a:endParaRPr lang="en-US"/>
        </a:p>
      </dgm:t>
    </dgm:pt>
    <dgm:pt modelId="{8477F9E9-E14A-0E4C-BC69-2CB4351289BF}" type="sibTrans" cxnId="{22525B5B-68C3-E24E-833A-30E293B5D813}">
      <dgm:prSet/>
      <dgm:spPr/>
      <dgm:t>
        <a:bodyPr/>
        <a:lstStyle/>
        <a:p>
          <a:endParaRPr lang="en-US"/>
        </a:p>
      </dgm:t>
    </dgm:pt>
    <dgm:pt modelId="{9ED01B5A-1F69-4E4D-B96B-8B875EDB8B59}" type="asst">
      <dgm:prSet phldrT="[Text]" custT="1"/>
      <dgm:spPr/>
      <dgm:t>
        <a:bodyPr/>
        <a:lstStyle/>
        <a:p>
          <a:r>
            <a:rPr lang="en-US" sz="2000" dirty="0" smtClean="0"/>
            <a:t>Peter (given the Keys</a:t>
          </a:r>
          <a:endParaRPr lang="en-US" sz="2000" dirty="0"/>
        </a:p>
      </dgm:t>
    </dgm:pt>
    <dgm:pt modelId="{3DB25DC2-0909-D049-B1BE-7ECDF0D41FD3}" type="parTrans" cxnId="{3548E606-75DF-1543-B5D4-678D3BF8909B}">
      <dgm:prSet/>
      <dgm:spPr/>
      <dgm:t>
        <a:bodyPr/>
        <a:lstStyle/>
        <a:p>
          <a:endParaRPr lang="en-US"/>
        </a:p>
      </dgm:t>
    </dgm:pt>
    <dgm:pt modelId="{2E60DC07-4B13-4141-9801-B4FE178529A7}" type="sibTrans" cxnId="{3548E606-75DF-1543-B5D4-678D3BF8909B}">
      <dgm:prSet/>
      <dgm:spPr/>
      <dgm:t>
        <a:bodyPr/>
        <a:lstStyle/>
        <a:p>
          <a:endParaRPr lang="en-US"/>
        </a:p>
      </dgm:t>
    </dgm:pt>
    <dgm:pt modelId="{10F33A9F-7507-CB4B-B7A8-9F5AAFED1EFE}" type="asst">
      <dgm:prSet phldrT="[Text]"/>
      <dgm:spPr/>
      <dgm:t>
        <a:bodyPr/>
        <a:lstStyle/>
        <a:p>
          <a:r>
            <a:rPr lang="en-US" dirty="0" smtClean="0"/>
            <a:t>James</a:t>
          </a:r>
          <a:endParaRPr lang="en-US" dirty="0"/>
        </a:p>
      </dgm:t>
    </dgm:pt>
    <dgm:pt modelId="{15790DD9-D8F2-5A4B-8065-AB8028D6C9A0}" type="parTrans" cxnId="{C36353F1-C646-A34D-A964-5D8E45AE2338}">
      <dgm:prSet/>
      <dgm:spPr/>
      <dgm:t>
        <a:bodyPr/>
        <a:lstStyle/>
        <a:p>
          <a:endParaRPr lang="en-US"/>
        </a:p>
      </dgm:t>
    </dgm:pt>
    <dgm:pt modelId="{C761D700-7CA7-CC49-AE62-B817448B2107}" type="sibTrans" cxnId="{C36353F1-C646-A34D-A964-5D8E45AE2338}">
      <dgm:prSet/>
      <dgm:spPr/>
      <dgm:t>
        <a:bodyPr/>
        <a:lstStyle/>
        <a:p>
          <a:endParaRPr lang="en-US"/>
        </a:p>
      </dgm:t>
    </dgm:pt>
    <dgm:pt modelId="{A6F70BAF-E5A0-AA47-A81D-3CBF1AF3A535}" type="asst">
      <dgm:prSet phldrT="[Text]"/>
      <dgm:spPr/>
      <dgm:t>
        <a:bodyPr/>
        <a:lstStyle/>
        <a:p>
          <a:r>
            <a:rPr lang="en-US" dirty="0" smtClean="0"/>
            <a:t>John</a:t>
          </a:r>
          <a:endParaRPr lang="en-US" dirty="0"/>
        </a:p>
      </dgm:t>
    </dgm:pt>
    <dgm:pt modelId="{E6193F40-C0F3-A24A-B5F3-C9AAAFAD674E}" type="parTrans" cxnId="{27B50557-BC83-694C-9DFE-01C24656A6BD}">
      <dgm:prSet/>
      <dgm:spPr/>
      <dgm:t>
        <a:bodyPr/>
        <a:lstStyle/>
        <a:p>
          <a:endParaRPr lang="en-US"/>
        </a:p>
      </dgm:t>
    </dgm:pt>
    <dgm:pt modelId="{B2688880-ABB1-C640-B960-162AB6A4A1C4}" type="sibTrans" cxnId="{27B50557-BC83-694C-9DFE-01C24656A6BD}">
      <dgm:prSet/>
      <dgm:spPr/>
      <dgm:t>
        <a:bodyPr/>
        <a:lstStyle/>
        <a:p>
          <a:endParaRPr lang="en-US"/>
        </a:p>
      </dgm:t>
    </dgm:pt>
    <dgm:pt modelId="{DA901DBD-7FAB-FB4A-A83E-9D467FCC7823}" type="asst">
      <dgm:prSet phldrT="[Text]" custT="1"/>
      <dgm:spPr/>
      <dgm:t>
        <a:bodyPr/>
        <a:lstStyle/>
        <a:p>
          <a:r>
            <a:rPr lang="en-US" sz="2000" dirty="0" smtClean="0"/>
            <a:t>Andrew</a:t>
          </a:r>
          <a:endParaRPr lang="en-US" sz="2000" dirty="0"/>
        </a:p>
      </dgm:t>
    </dgm:pt>
    <dgm:pt modelId="{F471AA3B-3815-054C-910E-010485381BBD}" type="parTrans" cxnId="{23ED9B51-D817-6940-9B6F-2B2D19C8BBBD}">
      <dgm:prSet/>
      <dgm:spPr/>
      <dgm:t>
        <a:bodyPr/>
        <a:lstStyle/>
        <a:p>
          <a:endParaRPr lang="en-US"/>
        </a:p>
      </dgm:t>
    </dgm:pt>
    <dgm:pt modelId="{0FA510EF-C684-D64A-8CD8-DAAE69EC5714}" type="sibTrans" cxnId="{23ED9B51-D817-6940-9B6F-2B2D19C8BBBD}">
      <dgm:prSet/>
      <dgm:spPr/>
      <dgm:t>
        <a:bodyPr/>
        <a:lstStyle/>
        <a:p>
          <a:endParaRPr lang="en-US"/>
        </a:p>
      </dgm:t>
    </dgm:pt>
    <dgm:pt modelId="{43A553DE-DFC2-1A42-9C25-0739D8F671A4}" type="asst">
      <dgm:prSet phldrT="[Text]"/>
      <dgm:spPr/>
      <dgm:t>
        <a:bodyPr/>
        <a:lstStyle/>
        <a:p>
          <a:r>
            <a:rPr lang="en-US" dirty="0" smtClean="0"/>
            <a:t>Bartholomew</a:t>
          </a:r>
          <a:endParaRPr lang="en-US" dirty="0"/>
        </a:p>
      </dgm:t>
    </dgm:pt>
    <dgm:pt modelId="{6D9B33D5-0D6A-0D45-AB70-84E8B42DBC60}" type="parTrans" cxnId="{818B594E-6B4C-334B-B779-10CC03E35411}">
      <dgm:prSet/>
      <dgm:spPr/>
      <dgm:t>
        <a:bodyPr/>
        <a:lstStyle/>
        <a:p>
          <a:endParaRPr lang="en-US"/>
        </a:p>
      </dgm:t>
    </dgm:pt>
    <dgm:pt modelId="{DEA5B9EF-DD81-4140-9A26-2852800F5817}" type="sibTrans" cxnId="{818B594E-6B4C-334B-B779-10CC03E35411}">
      <dgm:prSet/>
      <dgm:spPr/>
      <dgm:t>
        <a:bodyPr/>
        <a:lstStyle/>
        <a:p>
          <a:endParaRPr lang="en-US"/>
        </a:p>
      </dgm:t>
    </dgm:pt>
    <dgm:pt modelId="{64D9F9BB-ADD2-704A-AA50-1FE79C365867}" type="asst">
      <dgm:prSet phldrT="[Text]"/>
      <dgm:spPr/>
      <dgm:t>
        <a:bodyPr/>
        <a:lstStyle/>
        <a:p>
          <a:r>
            <a:rPr lang="en-US" dirty="0" smtClean="0"/>
            <a:t>James the lesser</a:t>
          </a:r>
          <a:endParaRPr lang="en-US" dirty="0"/>
        </a:p>
      </dgm:t>
    </dgm:pt>
    <dgm:pt modelId="{02B1C64C-4D67-0D4B-AE46-B4C93481ADFB}" type="parTrans" cxnId="{56C0F54A-3F65-4547-AEE3-883307B70CBB}">
      <dgm:prSet/>
      <dgm:spPr/>
      <dgm:t>
        <a:bodyPr/>
        <a:lstStyle/>
        <a:p>
          <a:endParaRPr lang="en-US"/>
        </a:p>
      </dgm:t>
    </dgm:pt>
    <dgm:pt modelId="{BADFDD7A-9C83-7D44-B64A-88645BF0CF38}" type="sibTrans" cxnId="{56C0F54A-3F65-4547-AEE3-883307B70CBB}">
      <dgm:prSet/>
      <dgm:spPr/>
      <dgm:t>
        <a:bodyPr/>
        <a:lstStyle/>
        <a:p>
          <a:endParaRPr lang="en-US"/>
        </a:p>
      </dgm:t>
    </dgm:pt>
    <dgm:pt modelId="{F9908584-41C5-8847-89EC-D1D657906C17}" type="asst">
      <dgm:prSet phldrT="[Text]"/>
      <dgm:spPr/>
      <dgm:t>
        <a:bodyPr/>
        <a:lstStyle/>
        <a:p>
          <a:r>
            <a:rPr lang="en-US" dirty="0" smtClean="0"/>
            <a:t>Jude</a:t>
          </a:r>
          <a:endParaRPr lang="en-US" dirty="0"/>
        </a:p>
      </dgm:t>
    </dgm:pt>
    <dgm:pt modelId="{EB38CD25-90A9-C741-A6B9-88CED585F7C7}" type="parTrans" cxnId="{F5790E32-14A3-A149-9AA9-87B49273F1DA}">
      <dgm:prSet/>
      <dgm:spPr/>
      <dgm:t>
        <a:bodyPr/>
        <a:lstStyle/>
        <a:p>
          <a:endParaRPr lang="en-US"/>
        </a:p>
      </dgm:t>
    </dgm:pt>
    <dgm:pt modelId="{DE6D61E5-4506-5F4F-9C7F-C77DB7AFE35B}" type="sibTrans" cxnId="{F5790E32-14A3-A149-9AA9-87B49273F1DA}">
      <dgm:prSet/>
      <dgm:spPr/>
      <dgm:t>
        <a:bodyPr/>
        <a:lstStyle/>
        <a:p>
          <a:endParaRPr lang="en-US"/>
        </a:p>
      </dgm:t>
    </dgm:pt>
    <dgm:pt modelId="{8E2FD9E4-7853-3844-A282-9359D8DF32DD}" type="asst">
      <dgm:prSet phldrT="[Text]"/>
      <dgm:spPr/>
      <dgm:t>
        <a:bodyPr/>
        <a:lstStyle/>
        <a:p>
          <a:r>
            <a:rPr lang="en-US" dirty="0" smtClean="0"/>
            <a:t>Matthew</a:t>
          </a:r>
          <a:endParaRPr lang="en-US" dirty="0"/>
        </a:p>
      </dgm:t>
    </dgm:pt>
    <dgm:pt modelId="{3F8FE627-CB40-2847-AA16-664D9B85931B}" type="parTrans" cxnId="{A3993597-FE22-524B-87DF-FAE1698C45A8}">
      <dgm:prSet/>
      <dgm:spPr/>
      <dgm:t>
        <a:bodyPr/>
        <a:lstStyle/>
        <a:p>
          <a:endParaRPr lang="en-US"/>
        </a:p>
      </dgm:t>
    </dgm:pt>
    <dgm:pt modelId="{CB7D66D9-202F-534D-9D2C-5FAC9C000161}" type="sibTrans" cxnId="{A3993597-FE22-524B-87DF-FAE1698C45A8}">
      <dgm:prSet/>
      <dgm:spPr/>
      <dgm:t>
        <a:bodyPr/>
        <a:lstStyle/>
        <a:p>
          <a:endParaRPr lang="en-US"/>
        </a:p>
      </dgm:t>
    </dgm:pt>
    <dgm:pt modelId="{D994F1A8-81C7-D943-B466-66322CF2B936}" type="asst">
      <dgm:prSet phldrT="[Text]"/>
      <dgm:spPr/>
      <dgm:t>
        <a:bodyPr/>
        <a:lstStyle/>
        <a:p>
          <a:r>
            <a:rPr lang="en-US" dirty="0" smtClean="0"/>
            <a:t>Phillip</a:t>
          </a:r>
          <a:endParaRPr lang="en-US" dirty="0"/>
        </a:p>
      </dgm:t>
    </dgm:pt>
    <dgm:pt modelId="{398F56AC-FF96-FB4F-A585-F0D5D6ECB2BB}" type="parTrans" cxnId="{1467DE22-7B35-7F45-9052-23768E29B45B}">
      <dgm:prSet/>
      <dgm:spPr/>
      <dgm:t>
        <a:bodyPr/>
        <a:lstStyle/>
        <a:p>
          <a:endParaRPr lang="en-US"/>
        </a:p>
      </dgm:t>
    </dgm:pt>
    <dgm:pt modelId="{66825C45-4B42-AD41-897A-C4D133469601}" type="sibTrans" cxnId="{1467DE22-7B35-7F45-9052-23768E29B45B}">
      <dgm:prSet/>
      <dgm:spPr/>
      <dgm:t>
        <a:bodyPr/>
        <a:lstStyle/>
        <a:p>
          <a:endParaRPr lang="en-US"/>
        </a:p>
      </dgm:t>
    </dgm:pt>
    <dgm:pt modelId="{6D19F8F3-DE01-4E4C-A47A-26CE03CD3A2F}" type="asst">
      <dgm:prSet phldrT="[Text]"/>
      <dgm:spPr/>
      <dgm:t>
        <a:bodyPr/>
        <a:lstStyle/>
        <a:p>
          <a:r>
            <a:rPr lang="en-US" dirty="0" smtClean="0"/>
            <a:t>Simon</a:t>
          </a:r>
          <a:endParaRPr lang="en-US" dirty="0"/>
        </a:p>
      </dgm:t>
    </dgm:pt>
    <dgm:pt modelId="{BFC1CD9C-3197-774F-B267-D796D5767E07}" type="parTrans" cxnId="{38851A9C-B40A-8E43-AE99-E2A6361BBFFC}">
      <dgm:prSet/>
      <dgm:spPr/>
      <dgm:t>
        <a:bodyPr/>
        <a:lstStyle/>
        <a:p>
          <a:endParaRPr lang="en-US"/>
        </a:p>
      </dgm:t>
    </dgm:pt>
    <dgm:pt modelId="{6E724499-C437-7E46-A464-A038BA228871}" type="sibTrans" cxnId="{38851A9C-B40A-8E43-AE99-E2A6361BBFFC}">
      <dgm:prSet/>
      <dgm:spPr/>
      <dgm:t>
        <a:bodyPr/>
        <a:lstStyle/>
        <a:p>
          <a:endParaRPr lang="en-US"/>
        </a:p>
      </dgm:t>
    </dgm:pt>
    <dgm:pt modelId="{70F563F7-7CA9-424A-833F-4DE4A74A2BEB}" type="asst">
      <dgm:prSet phldrT="[Text]"/>
      <dgm:spPr/>
      <dgm:t>
        <a:bodyPr/>
        <a:lstStyle/>
        <a:p>
          <a:r>
            <a:rPr lang="en-US" dirty="0" smtClean="0"/>
            <a:t>Thomas</a:t>
          </a:r>
          <a:endParaRPr lang="en-US" dirty="0"/>
        </a:p>
      </dgm:t>
    </dgm:pt>
    <dgm:pt modelId="{2DDDC018-3B17-4E4F-9266-A659E140BBE7}" type="parTrans" cxnId="{5BBF4C11-42F9-FF41-A7C9-DB099794D2CE}">
      <dgm:prSet/>
      <dgm:spPr/>
      <dgm:t>
        <a:bodyPr/>
        <a:lstStyle/>
        <a:p>
          <a:endParaRPr lang="en-US"/>
        </a:p>
      </dgm:t>
    </dgm:pt>
    <dgm:pt modelId="{50ABCFB9-7E7B-E742-AAE3-7D6D83E72662}" type="sibTrans" cxnId="{5BBF4C11-42F9-FF41-A7C9-DB099794D2CE}">
      <dgm:prSet/>
      <dgm:spPr/>
      <dgm:t>
        <a:bodyPr/>
        <a:lstStyle/>
        <a:p>
          <a:endParaRPr lang="en-US"/>
        </a:p>
      </dgm:t>
    </dgm:pt>
    <dgm:pt modelId="{DDE3BAE0-1D18-DC43-82D2-4B6B77434238}" type="asst">
      <dgm:prSet phldrT="[Text]"/>
      <dgm:spPr/>
      <dgm:t>
        <a:bodyPr/>
        <a:lstStyle/>
        <a:p>
          <a:r>
            <a:rPr lang="en-US" dirty="0" smtClean="0"/>
            <a:t>Matthias</a:t>
          </a:r>
          <a:endParaRPr lang="en-US" dirty="0"/>
        </a:p>
      </dgm:t>
    </dgm:pt>
    <dgm:pt modelId="{BD2A2755-EA1E-5D4E-BB3C-4ADA22C1A0F0}" type="parTrans" cxnId="{1B03ECC7-3841-2F4C-9B20-A459F073D718}">
      <dgm:prSet/>
      <dgm:spPr/>
      <dgm:t>
        <a:bodyPr/>
        <a:lstStyle/>
        <a:p>
          <a:endParaRPr lang="en-US"/>
        </a:p>
      </dgm:t>
    </dgm:pt>
    <dgm:pt modelId="{14342589-9934-114E-A80B-18B4E4A1980D}" type="sibTrans" cxnId="{1B03ECC7-3841-2F4C-9B20-A459F073D718}">
      <dgm:prSet/>
      <dgm:spPr/>
      <dgm:t>
        <a:bodyPr/>
        <a:lstStyle/>
        <a:p>
          <a:endParaRPr lang="en-US"/>
        </a:p>
      </dgm:t>
    </dgm:pt>
    <dgm:pt modelId="{B691F924-261F-EA44-B976-E5869008FEC8}" type="pres">
      <dgm:prSet presAssocID="{54D2169A-FA16-9F44-B7F8-970ADFE89C5C}" presName="hierChild1" presStyleCnt="0">
        <dgm:presLayoutVars>
          <dgm:orgChart val="1"/>
          <dgm:chPref val="1"/>
          <dgm:dir/>
          <dgm:animOne val="branch"/>
          <dgm:animLvl val="lvl"/>
          <dgm:resizeHandles/>
        </dgm:presLayoutVars>
      </dgm:prSet>
      <dgm:spPr/>
      <dgm:t>
        <a:bodyPr/>
        <a:lstStyle/>
        <a:p>
          <a:endParaRPr lang="en-US"/>
        </a:p>
      </dgm:t>
    </dgm:pt>
    <dgm:pt modelId="{04F21E0B-1F68-2545-962F-8BFED5531259}" type="pres">
      <dgm:prSet presAssocID="{9A2E8E3B-013A-BF42-B0FA-86F6B9C956FB}" presName="hierRoot1" presStyleCnt="0">
        <dgm:presLayoutVars>
          <dgm:hierBranch val="init"/>
        </dgm:presLayoutVars>
      </dgm:prSet>
      <dgm:spPr/>
    </dgm:pt>
    <dgm:pt modelId="{ED56C7D1-6DF6-C843-9364-D584465EA265}" type="pres">
      <dgm:prSet presAssocID="{9A2E8E3B-013A-BF42-B0FA-86F6B9C956FB}" presName="rootComposite1" presStyleCnt="0"/>
      <dgm:spPr/>
    </dgm:pt>
    <dgm:pt modelId="{5AED9B78-A70B-8C48-96D8-17CDD516EF3C}" type="pres">
      <dgm:prSet presAssocID="{9A2E8E3B-013A-BF42-B0FA-86F6B9C956FB}" presName="rootText1" presStyleLbl="node0" presStyleIdx="0" presStyleCnt="1" custScaleX="317639" custScaleY="178274" custLinFactNeighborY="8100">
        <dgm:presLayoutVars>
          <dgm:chPref val="3"/>
        </dgm:presLayoutVars>
      </dgm:prSet>
      <dgm:spPr/>
      <dgm:t>
        <a:bodyPr/>
        <a:lstStyle/>
        <a:p>
          <a:endParaRPr lang="en-US"/>
        </a:p>
      </dgm:t>
    </dgm:pt>
    <dgm:pt modelId="{7D2E4777-9D12-D141-8132-E72AE94AD4CE}" type="pres">
      <dgm:prSet presAssocID="{9A2E8E3B-013A-BF42-B0FA-86F6B9C956FB}" presName="rootConnector1" presStyleLbl="node1" presStyleIdx="0" presStyleCnt="0"/>
      <dgm:spPr/>
      <dgm:t>
        <a:bodyPr/>
        <a:lstStyle/>
        <a:p>
          <a:endParaRPr lang="en-US"/>
        </a:p>
      </dgm:t>
    </dgm:pt>
    <dgm:pt modelId="{03C12020-A745-6E42-B4D8-72A9268B6128}" type="pres">
      <dgm:prSet presAssocID="{9A2E8E3B-013A-BF42-B0FA-86F6B9C956FB}" presName="hierChild2" presStyleCnt="0"/>
      <dgm:spPr/>
    </dgm:pt>
    <dgm:pt modelId="{E2AA84CD-3047-1F4D-A169-5169D7EC2245}" type="pres">
      <dgm:prSet presAssocID="{9A2E8E3B-013A-BF42-B0FA-86F6B9C956FB}" presName="hierChild3" presStyleCnt="0"/>
      <dgm:spPr/>
    </dgm:pt>
    <dgm:pt modelId="{09F522F8-850A-B646-82C0-1F999051282C}" type="pres">
      <dgm:prSet presAssocID="{3DB25DC2-0909-D049-B1BE-7ECDF0D41FD3}" presName="Name111" presStyleLbl="parChTrans1D2" presStyleIdx="0" presStyleCnt="1"/>
      <dgm:spPr/>
      <dgm:t>
        <a:bodyPr/>
        <a:lstStyle/>
        <a:p>
          <a:endParaRPr lang="en-US"/>
        </a:p>
      </dgm:t>
    </dgm:pt>
    <dgm:pt modelId="{A9A449CF-FD32-4C42-976C-DD7F1D6BFB8D}" type="pres">
      <dgm:prSet presAssocID="{9ED01B5A-1F69-4E4D-B96B-8B875EDB8B59}" presName="hierRoot3" presStyleCnt="0">
        <dgm:presLayoutVars>
          <dgm:hierBranch val="init"/>
        </dgm:presLayoutVars>
      </dgm:prSet>
      <dgm:spPr/>
    </dgm:pt>
    <dgm:pt modelId="{54A7132E-1BC6-8248-AAF3-BD63D634362B}" type="pres">
      <dgm:prSet presAssocID="{9ED01B5A-1F69-4E4D-B96B-8B875EDB8B59}" presName="rootComposite3" presStyleCnt="0"/>
      <dgm:spPr/>
    </dgm:pt>
    <dgm:pt modelId="{E3D3CAB6-A90A-AE4F-99B6-7CBC7A13C3F9}" type="pres">
      <dgm:prSet presAssocID="{9ED01B5A-1F69-4E4D-B96B-8B875EDB8B59}" presName="rootText3" presStyleLbl="asst1" presStyleIdx="0" presStyleCnt="12">
        <dgm:presLayoutVars>
          <dgm:chPref val="3"/>
        </dgm:presLayoutVars>
      </dgm:prSet>
      <dgm:spPr/>
      <dgm:t>
        <a:bodyPr/>
        <a:lstStyle/>
        <a:p>
          <a:endParaRPr lang="en-US"/>
        </a:p>
      </dgm:t>
    </dgm:pt>
    <dgm:pt modelId="{284CD5AA-8FE5-CF49-A55B-B571B0D5F003}" type="pres">
      <dgm:prSet presAssocID="{9ED01B5A-1F69-4E4D-B96B-8B875EDB8B59}" presName="rootConnector3" presStyleLbl="asst1" presStyleIdx="0" presStyleCnt="12"/>
      <dgm:spPr/>
      <dgm:t>
        <a:bodyPr/>
        <a:lstStyle/>
        <a:p>
          <a:endParaRPr lang="en-US"/>
        </a:p>
      </dgm:t>
    </dgm:pt>
    <dgm:pt modelId="{08F4DA24-E442-0146-9350-3F3FF5685182}" type="pres">
      <dgm:prSet presAssocID="{9ED01B5A-1F69-4E4D-B96B-8B875EDB8B59}" presName="hierChild6" presStyleCnt="0"/>
      <dgm:spPr/>
    </dgm:pt>
    <dgm:pt modelId="{03AA9265-F57B-2049-BC6B-8BF7EC409229}" type="pres">
      <dgm:prSet presAssocID="{9ED01B5A-1F69-4E4D-B96B-8B875EDB8B59}" presName="hierChild7" presStyleCnt="0"/>
      <dgm:spPr/>
    </dgm:pt>
    <dgm:pt modelId="{5E7EDDC3-7A1D-FD47-B6C6-45ACB57B5026}" type="pres">
      <dgm:prSet presAssocID="{15790DD9-D8F2-5A4B-8065-AB8028D6C9A0}" presName="Name111" presStyleLbl="parChTrans1D3" presStyleIdx="0" presStyleCnt="11"/>
      <dgm:spPr/>
      <dgm:t>
        <a:bodyPr/>
        <a:lstStyle/>
        <a:p>
          <a:endParaRPr lang="en-US"/>
        </a:p>
      </dgm:t>
    </dgm:pt>
    <dgm:pt modelId="{A38ABF57-FAE6-854F-8533-B59E4F9BE30E}" type="pres">
      <dgm:prSet presAssocID="{10F33A9F-7507-CB4B-B7A8-9F5AAFED1EFE}" presName="hierRoot3" presStyleCnt="0">
        <dgm:presLayoutVars>
          <dgm:hierBranch val="init"/>
        </dgm:presLayoutVars>
      </dgm:prSet>
      <dgm:spPr/>
    </dgm:pt>
    <dgm:pt modelId="{B315A2F3-FAD5-B543-964A-81139D3BDCBD}" type="pres">
      <dgm:prSet presAssocID="{10F33A9F-7507-CB4B-B7A8-9F5AAFED1EFE}" presName="rootComposite3" presStyleCnt="0"/>
      <dgm:spPr/>
    </dgm:pt>
    <dgm:pt modelId="{06F1994F-D283-6649-AC77-7D437D798438}" type="pres">
      <dgm:prSet presAssocID="{10F33A9F-7507-CB4B-B7A8-9F5AAFED1EFE}" presName="rootText3" presStyleLbl="asst1" presStyleIdx="1" presStyleCnt="12">
        <dgm:presLayoutVars>
          <dgm:chPref val="3"/>
        </dgm:presLayoutVars>
      </dgm:prSet>
      <dgm:spPr/>
      <dgm:t>
        <a:bodyPr/>
        <a:lstStyle/>
        <a:p>
          <a:endParaRPr lang="en-US"/>
        </a:p>
      </dgm:t>
    </dgm:pt>
    <dgm:pt modelId="{948C4611-999A-4549-A350-A21E53FE31C4}" type="pres">
      <dgm:prSet presAssocID="{10F33A9F-7507-CB4B-B7A8-9F5AAFED1EFE}" presName="rootConnector3" presStyleLbl="asst1" presStyleIdx="1" presStyleCnt="12"/>
      <dgm:spPr/>
      <dgm:t>
        <a:bodyPr/>
        <a:lstStyle/>
        <a:p>
          <a:endParaRPr lang="en-US"/>
        </a:p>
      </dgm:t>
    </dgm:pt>
    <dgm:pt modelId="{6D51921B-FD18-C248-BA1E-C2EA98E4B0C6}" type="pres">
      <dgm:prSet presAssocID="{10F33A9F-7507-CB4B-B7A8-9F5AAFED1EFE}" presName="hierChild6" presStyleCnt="0"/>
      <dgm:spPr/>
    </dgm:pt>
    <dgm:pt modelId="{1BC4966A-C7B7-C54A-8A91-21359DF7115A}" type="pres">
      <dgm:prSet presAssocID="{10F33A9F-7507-CB4B-B7A8-9F5AAFED1EFE}" presName="hierChild7" presStyleCnt="0"/>
      <dgm:spPr/>
    </dgm:pt>
    <dgm:pt modelId="{439ADE14-C6B8-7A48-9ABF-3D93302B3236}" type="pres">
      <dgm:prSet presAssocID="{E6193F40-C0F3-A24A-B5F3-C9AAAFAD674E}" presName="Name111" presStyleLbl="parChTrans1D3" presStyleIdx="1" presStyleCnt="11"/>
      <dgm:spPr/>
      <dgm:t>
        <a:bodyPr/>
        <a:lstStyle/>
        <a:p>
          <a:endParaRPr lang="en-US"/>
        </a:p>
      </dgm:t>
    </dgm:pt>
    <dgm:pt modelId="{8FE11C47-A6B8-2B4C-BAC9-F67C774EE838}" type="pres">
      <dgm:prSet presAssocID="{A6F70BAF-E5A0-AA47-A81D-3CBF1AF3A535}" presName="hierRoot3" presStyleCnt="0">
        <dgm:presLayoutVars>
          <dgm:hierBranch val="init"/>
        </dgm:presLayoutVars>
      </dgm:prSet>
      <dgm:spPr/>
    </dgm:pt>
    <dgm:pt modelId="{349AD1C6-5622-D642-9C48-C4226DB990D9}" type="pres">
      <dgm:prSet presAssocID="{A6F70BAF-E5A0-AA47-A81D-3CBF1AF3A535}" presName="rootComposite3" presStyleCnt="0"/>
      <dgm:spPr/>
    </dgm:pt>
    <dgm:pt modelId="{9E9E27D3-605E-DA4B-A69B-A75154C64D1F}" type="pres">
      <dgm:prSet presAssocID="{A6F70BAF-E5A0-AA47-A81D-3CBF1AF3A535}" presName="rootText3" presStyleLbl="asst1" presStyleIdx="2" presStyleCnt="12">
        <dgm:presLayoutVars>
          <dgm:chPref val="3"/>
        </dgm:presLayoutVars>
      </dgm:prSet>
      <dgm:spPr/>
      <dgm:t>
        <a:bodyPr/>
        <a:lstStyle/>
        <a:p>
          <a:endParaRPr lang="en-US"/>
        </a:p>
      </dgm:t>
    </dgm:pt>
    <dgm:pt modelId="{4A3B6CC7-DF16-EB43-981F-B5E27AD93EFA}" type="pres">
      <dgm:prSet presAssocID="{A6F70BAF-E5A0-AA47-A81D-3CBF1AF3A535}" presName="rootConnector3" presStyleLbl="asst1" presStyleIdx="2" presStyleCnt="12"/>
      <dgm:spPr/>
      <dgm:t>
        <a:bodyPr/>
        <a:lstStyle/>
        <a:p>
          <a:endParaRPr lang="en-US"/>
        </a:p>
      </dgm:t>
    </dgm:pt>
    <dgm:pt modelId="{78D1269F-29F1-E844-BD35-A63867B29248}" type="pres">
      <dgm:prSet presAssocID="{A6F70BAF-E5A0-AA47-A81D-3CBF1AF3A535}" presName="hierChild6" presStyleCnt="0"/>
      <dgm:spPr/>
    </dgm:pt>
    <dgm:pt modelId="{FF5F69E0-77EA-514E-B78D-45DA1CB1A56E}" type="pres">
      <dgm:prSet presAssocID="{A6F70BAF-E5A0-AA47-A81D-3CBF1AF3A535}" presName="hierChild7" presStyleCnt="0"/>
      <dgm:spPr/>
    </dgm:pt>
    <dgm:pt modelId="{B3CAACD2-0F22-B043-83C6-D554B2BAA838}" type="pres">
      <dgm:prSet presAssocID="{F471AA3B-3815-054C-910E-010485381BBD}" presName="Name111" presStyleLbl="parChTrans1D3" presStyleIdx="2" presStyleCnt="11"/>
      <dgm:spPr/>
      <dgm:t>
        <a:bodyPr/>
        <a:lstStyle/>
        <a:p>
          <a:endParaRPr lang="en-US"/>
        </a:p>
      </dgm:t>
    </dgm:pt>
    <dgm:pt modelId="{98DF3280-F47E-994A-B669-7AC45CF9D536}" type="pres">
      <dgm:prSet presAssocID="{DA901DBD-7FAB-FB4A-A83E-9D467FCC7823}" presName="hierRoot3" presStyleCnt="0">
        <dgm:presLayoutVars>
          <dgm:hierBranch val="init"/>
        </dgm:presLayoutVars>
      </dgm:prSet>
      <dgm:spPr/>
    </dgm:pt>
    <dgm:pt modelId="{9943CE4B-D416-9A49-AF88-5D99AFD9F3B4}" type="pres">
      <dgm:prSet presAssocID="{DA901DBD-7FAB-FB4A-A83E-9D467FCC7823}" presName="rootComposite3" presStyleCnt="0"/>
      <dgm:spPr/>
    </dgm:pt>
    <dgm:pt modelId="{FE1DC66C-B020-B447-82AD-27020274A5CE}" type="pres">
      <dgm:prSet presAssocID="{DA901DBD-7FAB-FB4A-A83E-9D467FCC7823}" presName="rootText3" presStyleLbl="asst1" presStyleIdx="3" presStyleCnt="12" custLinFactX="-17511" custLinFactY="-40013" custLinFactNeighborX="-100000" custLinFactNeighborY="-100000">
        <dgm:presLayoutVars>
          <dgm:chPref val="3"/>
        </dgm:presLayoutVars>
      </dgm:prSet>
      <dgm:spPr/>
      <dgm:t>
        <a:bodyPr/>
        <a:lstStyle/>
        <a:p>
          <a:endParaRPr lang="en-US"/>
        </a:p>
      </dgm:t>
    </dgm:pt>
    <dgm:pt modelId="{68A0EE9B-87BE-4B4A-9B2B-5D06855C1339}" type="pres">
      <dgm:prSet presAssocID="{DA901DBD-7FAB-FB4A-A83E-9D467FCC7823}" presName="rootConnector3" presStyleLbl="asst1" presStyleIdx="3" presStyleCnt="12"/>
      <dgm:spPr/>
      <dgm:t>
        <a:bodyPr/>
        <a:lstStyle/>
        <a:p>
          <a:endParaRPr lang="en-US"/>
        </a:p>
      </dgm:t>
    </dgm:pt>
    <dgm:pt modelId="{51E05351-26E3-BB4D-9A80-CB40365F46AD}" type="pres">
      <dgm:prSet presAssocID="{DA901DBD-7FAB-FB4A-A83E-9D467FCC7823}" presName="hierChild6" presStyleCnt="0"/>
      <dgm:spPr/>
    </dgm:pt>
    <dgm:pt modelId="{3FB6832C-D6BB-E242-8E1C-783AE3299D36}" type="pres">
      <dgm:prSet presAssocID="{DA901DBD-7FAB-FB4A-A83E-9D467FCC7823}" presName="hierChild7" presStyleCnt="0"/>
      <dgm:spPr/>
    </dgm:pt>
    <dgm:pt modelId="{852C4C34-0DC4-6042-9D7A-FF2DDBE9EE61}" type="pres">
      <dgm:prSet presAssocID="{6D9B33D5-0D6A-0D45-AB70-84E8B42DBC60}" presName="Name111" presStyleLbl="parChTrans1D3" presStyleIdx="3" presStyleCnt="11"/>
      <dgm:spPr/>
      <dgm:t>
        <a:bodyPr/>
        <a:lstStyle/>
        <a:p>
          <a:endParaRPr lang="en-US"/>
        </a:p>
      </dgm:t>
    </dgm:pt>
    <dgm:pt modelId="{B57F22A6-60AB-A542-81E2-7188EDDE4136}" type="pres">
      <dgm:prSet presAssocID="{43A553DE-DFC2-1A42-9C25-0739D8F671A4}" presName="hierRoot3" presStyleCnt="0">
        <dgm:presLayoutVars>
          <dgm:hierBranch val="init"/>
        </dgm:presLayoutVars>
      </dgm:prSet>
      <dgm:spPr/>
    </dgm:pt>
    <dgm:pt modelId="{A9C605D6-34AB-8D43-B78D-D060759A03C6}" type="pres">
      <dgm:prSet presAssocID="{43A553DE-DFC2-1A42-9C25-0739D8F671A4}" presName="rootComposite3" presStyleCnt="0"/>
      <dgm:spPr/>
    </dgm:pt>
    <dgm:pt modelId="{DD3B671E-A777-5C47-BA05-28F71268A2BA}" type="pres">
      <dgm:prSet presAssocID="{43A553DE-DFC2-1A42-9C25-0739D8F671A4}" presName="rootText3" presStyleLbl="asst1" presStyleIdx="4" presStyleCnt="12">
        <dgm:presLayoutVars>
          <dgm:chPref val="3"/>
        </dgm:presLayoutVars>
      </dgm:prSet>
      <dgm:spPr/>
      <dgm:t>
        <a:bodyPr/>
        <a:lstStyle/>
        <a:p>
          <a:endParaRPr lang="en-US"/>
        </a:p>
      </dgm:t>
    </dgm:pt>
    <dgm:pt modelId="{DCA04530-641B-8549-BB83-266D6A3C01B1}" type="pres">
      <dgm:prSet presAssocID="{43A553DE-DFC2-1A42-9C25-0739D8F671A4}" presName="rootConnector3" presStyleLbl="asst1" presStyleIdx="4" presStyleCnt="12"/>
      <dgm:spPr/>
      <dgm:t>
        <a:bodyPr/>
        <a:lstStyle/>
        <a:p>
          <a:endParaRPr lang="en-US"/>
        </a:p>
      </dgm:t>
    </dgm:pt>
    <dgm:pt modelId="{0E583635-2A94-EE43-A50D-C8DEBD10D572}" type="pres">
      <dgm:prSet presAssocID="{43A553DE-DFC2-1A42-9C25-0739D8F671A4}" presName="hierChild6" presStyleCnt="0"/>
      <dgm:spPr/>
    </dgm:pt>
    <dgm:pt modelId="{6AFF0236-FDDF-D740-9043-21262C7F676C}" type="pres">
      <dgm:prSet presAssocID="{43A553DE-DFC2-1A42-9C25-0739D8F671A4}" presName="hierChild7" presStyleCnt="0"/>
      <dgm:spPr/>
    </dgm:pt>
    <dgm:pt modelId="{9BCC98EA-3E41-8242-8912-6E97FF41C843}" type="pres">
      <dgm:prSet presAssocID="{02B1C64C-4D67-0D4B-AE46-B4C93481ADFB}" presName="Name111" presStyleLbl="parChTrans1D3" presStyleIdx="4" presStyleCnt="11"/>
      <dgm:spPr/>
      <dgm:t>
        <a:bodyPr/>
        <a:lstStyle/>
        <a:p>
          <a:endParaRPr lang="en-US"/>
        </a:p>
      </dgm:t>
    </dgm:pt>
    <dgm:pt modelId="{55029BCF-531D-F741-BCF6-148F3496F038}" type="pres">
      <dgm:prSet presAssocID="{64D9F9BB-ADD2-704A-AA50-1FE79C365867}" presName="hierRoot3" presStyleCnt="0">
        <dgm:presLayoutVars>
          <dgm:hierBranch val="init"/>
        </dgm:presLayoutVars>
      </dgm:prSet>
      <dgm:spPr/>
    </dgm:pt>
    <dgm:pt modelId="{C1FA06C0-9707-D046-B0C1-7CEE3BB90777}" type="pres">
      <dgm:prSet presAssocID="{64D9F9BB-ADD2-704A-AA50-1FE79C365867}" presName="rootComposite3" presStyleCnt="0"/>
      <dgm:spPr/>
    </dgm:pt>
    <dgm:pt modelId="{59000C26-E90F-EF41-94EB-DE7CF00EF7B4}" type="pres">
      <dgm:prSet presAssocID="{64D9F9BB-ADD2-704A-AA50-1FE79C365867}" presName="rootText3" presStyleLbl="asst1" presStyleIdx="5" presStyleCnt="12">
        <dgm:presLayoutVars>
          <dgm:chPref val="3"/>
        </dgm:presLayoutVars>
      </dgm:prSet>
      <dgm:spPr/>
      <dgm:t>
        <a:bodyPr/>
        <a:lstStyle/>
        <a:p>
          <a:endParaRPr lang="en-US"/>
        </a:p>
      </dgm:t>
    </dgm:pt>
    <dgm:pt modelId="{E533D160-DAEC-E042-A625-3877249E81C2}" type="pres">
      <dgm:prSet presAssocID="{64D9F9BB-ADD2-704A-AA50-1FE79C365867}" presName="rootConnector3" presStyleLbl="asst1" presStyleIdx="5" presStyleCnt="12"/>
      <dgm:spPr/>
      <dgm:t>
        <a:bodyPr/>
        <a:lstStyle/>
        <a:p>
          <a:endParaRPr lang="en-US"/>
        </a:p>
      </dgm:t>
    </dgm:pt>
    <dgm:pt modelId="{68480E62-C3FB-9C47-B07F-FB07AD786ED2}" type="pres">
      <dgm:prSet presAssocID="{64D9F9BB-ADD2-704A-AA50-1FE79C365867}" presName="hierChild6" presStyleCnt="0"/>
      <dgm:spPr/>
    </dgm:pt>
    <dgm:pt modelId="{3C56C045-144B-4E48-A396-223420432689}" type="pres">
      <dgm:prSet presAssocID="{64D9F9BB-ADD2-704A-AA50-1FE79C365867}" presName="hierChild7" presStyleCnt="0"/>
      <dgm:spPr/>
    </dgm:pt>
    <dgm:pt modelId="{A04EDCC8-61C8-5846-B941-3C44D9321FF7}" type="pres">
      <dgm:prSet presAssocID="{EB38CD25-90A9-C741-A6B9-88CED585F7C7}" presName="Name111" presStyleLbl="parChTrans1D3" presStyleIdx="5" presStyleCnt="11"/>
      <dgm:spPr/>
      <dgm:t>
        <a:bodyPr/>
        <a:lstStyle/>
        <a:p>
          <a:endParaRPr lang="en-US"/>
        </a:p>
      </dgm:t>
    </dgm:pt>
    <dgm:pt modelId="{1B0C0522-1801-0649-9B1B-2538F5CEA01B}" type="pres">
      <dgm:prSet presAssocID="{F9908584-41C5-8847-89EC-D1D657906C17}" presName="hierRoot3" presStyleCnt="0">
        <dgm:presLayoutVars>
          <dgm:hierBranch val="init"/>
        </dgm:presLayoutVars>
      </dgm:prSet>
      <dgm:spPr/>
    </dgm:pt>
    <dgm:pt modelId="{14B2D877-B50B-2F4C-837A-BAEC5F4A459A}" type="pres">
      <dgm:prSet presAssocID="{F9908584-41C5-8847-89EC-D1D657906C17}" presName="rootComposite3" presStyleCnt="0"/>
      <dgm:spPr/>
    </dgm:pt>
    <dgm:pt modelId="{08FDBF84-A3E1-5247-9AB3-5DDE8BD4DE29}" type="pres">
      <dgm:prSet presAssocID="{F9908584-41C5-8847-89EC-D1D657906C17}" presName="rootText3" presStyleLbl="asst1" presStyleIdx="6" presStyleCnt="12">
        <dgm:presLayoutVars>
          <dgm:chPref val="3"/>
        </dgm:presLayoutVars>
      </dgm:prSet>
      <dgm:spPr/>
      <dgm:t>
        <a:bodyPr/>
        <a:lstStyle/>
        <a:p>
          <a:endParaRPr lang="en-US"/>
        </a:p>
      </dgm:t>
    </dgm:pt>
    <dgm:pt modelId="{B321EBE1-8089-1546-B858-F9049F86E7FD}" type="pres">
      <dgm:prSet presAssocID="{F9908584-41C5-8847-89EC-D1D657906C17}" presName="rootConnector3" presStyleLbl="asst1" presStyleIdx="6" presStyleCnt="12"/>
      <dgm:spPr/>
      <dgm:t>
        <a:bodyPr/>
        <a:lstStyle/>
        <a:p>
          <a:endParaRPr lang="en-US"/>
        </a:p>
      </dgm:t>
    </dgm:pt>
    <dgm:pt modelId="{E05028CB-579E-134D-954E-695308641ADA}" type="pres">
      <dgm:prSet presAssocID="{F9908584-41C5-8847-89EC-D1D657906C17}" presName="hierChild6" presStyleCnt="0"/>
      <dgm:spPr/>
    </dgm:pt>
    <dgm:pt modelId="{85C84B07-5FA1-3444-B053-D71D9069DBEC}" type="pres">
      <dgm:prSet presAssocID="{F9908584-41C5-8847-89EC-D1D657906C17}" presName="hierChild7" presStyleCnt="0"/>
      <dgm:spPr/>
    </dgm:pt>
    <dgm:pt modelId="{DC5AC73F-4DFB-F14D-B231-60B0124D902C}" type="pres">
      <dgm:prSet presAssocID="{3F8FE627-CB40-2847-AA16-664D9B85931B}" presName="Name111" presStyleLbl="parChTrans1D3" presStyleIdx="6" presStyleCnt="11"/>
      <dgm:spPr/>
      <dgm:t>
        <a:bodyPr/>
        <a:lstStyle/>
        <a:p>
          <a:endParaRPr lang="en-US"/>
        </a:p>
      </dgm:t>
    </dgm:pt>
    <dgm:pt modelId="{C9A4E941-0D34-F842-9D2E-12C655AF16AA}" type="pres">
      <dgm:prSet presAssocID="{8E2FD9E4-7853-3844-A282-9359D8DF32DD}" presName="hierRoot3" presStyleCnt="0">
        <dgm:presLayoutVars>
          <dgm:hierBranch val="init"/>
        </dgm:presLayoutVars>
      </dgm:prSet>
      <dgm:spPr/>
    </dgm:pt>
    <dgm:pt modelId="{266B6561-C4F4-C741-90F6-4B0F3D360790}" type="pres">
      <dgm:prSet presAssocID="{8E2FD9E4-7853-3844-A282-9359D8DF32DD}" presName="rootComposite3" presStyleCnt="0"/>
      <dgm:spPr/>
    </dgm:pt>
    <dgm:pt modelId="{CB18090E-5558-7740-9CBF-983D17B74215}" type="pres">
      <dgm:prSet presAssocID="{8E2FD9E4-7853-3844-A282-9359D8DF32DD}" presName="rootText3" presStyleLbl="asst1" presStyleIdx="7" presStyleCnt="12">
        <dgm:presLayoutVars>
          <dgm:chPref val="3"/>
        </dgm:presLayoutVars>
      </dgm:prSet>
      <dgm:spPr/>
      <dgm:t>
        <a:bodyPr/>
        <a:lstStyle/>
        <a:p>
          <a:endParaRPr lang="en-US"/>
        </a:p>
      </dgm:t>
    </dgm:pt>
    <dgm:pt modelId="{272CB32F-BE7E-DD44-9261-E3A78ABA76F9}" type="pres">
      <dgm:prSet presAssocID="{8E2FD9E4-7853-3844-A282-9359D8DF32DD}" presName="rootConnector3" presStyleLbl="asst1" presStyleIdx="7" presStyleCnt="12"/>
      <dgm:spPr/>
      <dgm:t>
        <a:bodyPr/>
        <a:lstStyle/>
        <a:p>
          <a:endParaRPr lang="en-US"/>
        </a:p>
      </dgm:t>
    </dgm:pt>
    <dgm:pt modelId="{8B4FEAB9-C445-C747-BA3E-4F18407A22A2}" type="pres">
      <dgm:prSet presAssocID="{8E2FD9E4-7853-3844-A282-9359D8DF32DD}" presName="hierChild6" presStyleCnt="0"/>
      <dgm:spPr/>
    </dgm:pt>
    <dgm:pt modelId="{4C098547-F9F3-EF43-BAAF-9A9F837914EC}" type="pres">
      <dgm:prSet presAssocID="{8E2FD9E4-7853-3844-A282-9359D8DF32DD}" presName="hierChild7" presStyleCnt="0"/>
      <dgm:spPr/>
    </dgm:pt>
    <dgm:pt modelId="{C69FF68B-B8B8-7942-8C15-B5CA5CF27978}" type="pres">
      <dgm:prSet presAssocID="{398F56AC-FF96-FB4F-A585-F0D5D6ECB2BB}" presName="Name111" presStyleLbl="parChTrans1D3" presStyleIdx="7" presStyleCnt="11"/>
      <dgm:spPr/>
      <dgm:t>
        <a:bodyPr/>
        <a:lstStyle/>
        <a:p>
          <a:endParaRPr lang="en-US"/>
        </a:p>
      </dgm:t>
    </dgm:pt>
    <dgm:pt modelId="{52FE9265-4FF7-AB4F-B738-6CD9B44B9F0E}" type="pres">
      <dgm:prSet presAssocID="{D994F1A8-81C7-D943-B466-66322CF2B936}" presName="hierRoot3" presStyleCnt="0">
        <dgm:presLayoutVars>
          <dgm:hierBranch val="init"/>
        </dgm:presLayoutVars>
      </dgm:prSet>
      <dgm:spPr/>
    </dgm:pt>
    <dgm:pt modelId="{952C7FFE-DCC6-5346-96D5-04600A2C7065}" type="pres">
      <dgm:prSet presAssocID="{D994F1A8-81C7-D943-B466-66322CF2B936}" presName="rootComposite3" presStyleCnt="0"/>
      <dgm:spPr/>
    </dgm:pt>
    <dgm:pt modelId="{465BCAA6-3156-C149-9666-83A133CCDF75}" type="pres">
      <dgm:prSet presAssocID="{D994F1A8-81C7-D943-B466-66322CF2B936}" presName="rootText3" presStyleLbl="asst1" presStyleIdx="8" presStyleCnt="12">
        <dgm:presLayoutVars>
          <dgm:chPref val="3"/>
        </dgm:presLayoutVars>
      </dgm:prSet>
      <dgm:spPr/>
      <dgm:t>
        <a:bodyPr/>
        <a:lstStyle/>
        <a:p>
          <a:endParaRPr lang="en-US"/>
        </a:p>
      </dgm:t>
    </dgm:pt>
    <dgm:pt modelId="{3F20017F-A3C4-2F47-87F1-82B85FB693FB}" type="pres">
      <dgm:prSet presAssocID="{D994F1A8-81C7-D943-B466-66322CF2B936}" presName="rootConnector3" presStyleLbl="asst1" presStyleIdx="8" presStyleCnt="12"/>
      <dgm:spPr/>
      <dgm:t>
        <a:bodyPr/>
        <a:lstStyle/>
        <a:p>
          <a:endParaRPr lang="en-US"/>
        </a:p>
      </dgm:t>
    </dgm:pt>
    <dgm:pt modelId="{5A84B1C3-269F-104C-9F6F-2954AC283F1F}" type="pres">
      <dgm:prSet presAssocID="{D994F1A8-81C7-D943-B466-66322CF2B936}" presName="hierChild6" presStyleCnt="0"/>
      <dgm:spPr/>
    </dgm:pt>
    <dgm:pt modelId="{81AF8E1F-834D-4A4A-8E9F-77A2C987EE15}" type="pres">
      <dgm:prSet presAssocID="{D994F1A8-81C7-D943-B466-66322CF2B936}" presName="hierChild7" presStyleCnt="0"/>
      <dgm:spPr/>
    </dgm:pt>
    <dgm:pt modelId="{F0971AA0-3396-974C-ADF7-9C4AC1FA62C5}" type="pres">
      <dgm:prSet presAssocID="{BFC1CD9C-3197-774F-B267-D796D5767E07}" presName="Name111" presStyleLbl="parChTrans1D3" presStyleIdx="8" presStyleCnt="11"/>
      <dgm:spPr/>
      <dgm:t>
        <a:bodyPr/>
        <a:lstStyle/>
        <a:p>
          <a:endParaRPr lang="en-US"/>
        </a:p>
      </dgm:t>
    </dgm:pt>
    <dgm:pt modelId="{A6CD5D4E-BE1F-F948-A529-F8050B8BE5D7}" type="pres">
      <dgm:prSet presAssocID="{6D19F8F3-DE01-4E4C-A47A-26CE03CD3A2F}" presName="hierRoot3" presStyleCnt="0">
        <dgm:presLayoutVars>
          <dgm:hierBranch val="init"/>
        </dgm:presLayoutVars>
      </dgm:prSet>
      <dgm:spPr/>
    </dgm:pt>
    <dgm:pt modelId="{40D78B6C-0815-F842-AE2F-1D0D377F3030}" type="pres">
      <dgm:prSet presAssocID="{6D19F8F3-DE01-4E4C-A47A-26CE03CD3A2F}" presName="rootComposite3" presStyleCnt="0"/>
      <dgm:spPr/>
    </dgm:pt>
    <dgm:pt modelId="{52F7C2BE-7C4D-1348-944D-4F3B0BE7480A}" type="pres">
      <dgm:prSet presAssocID="{6D19F8F3-DE01-4E4C-A47A-26CE03CD3A2F}" presName="rootText3" presStyleLbl="asst1" presStyleIdx="9" presStyleCnt="12" custLinFactX="-17511" custLinFactY="-200000" custLinFactNeighborX="-100000" custLinFactNeighborY="-225040">
        <dgm:presLayoutVars>
          <dgm:chPref val="3"/>
        </dgm:presLayoutVars>
      </dgm:prSet>
      <dgm:spPr/>
      <dgm:t>
        <a:bodyPr/>
        <a:lstStyle/>
        <a:p>
          <a:endParaRPr lang="en-US"/>
        </a:p>
      </dgm:t>
    </dgm:pt>
    <dgm:pt modelId="{288C11F8-6D6F-274B-A257-040CA13B76A1}" type="pres">
      <dgm:prSet presAssocID="{6D19F8F3-DE01-4E4C-A47A-26CE03CD3A2F}" presName="rootConnector3" presStyleLbl="asst1" presStyleIdx="9" presStyleCnt="12"/>
      <dgm:spPr/>
      <dgm:t>
        <a:bodyPr/>
        <a:lstStyle/>
        <a:p>
          <a:endParaRPr lang="en-US"/>
        </a:p>
      </dgm:t>
    </dgm:pt>
    <dgm:pt modelId="{7B2B82EA-764D-F64D-854B-7E7C046909B2}" type="pres">
      <dgm:prSet presAssocID="{6D19F8F3-DE01-4E4C-A47A-26CE03CD3A2F}" presName="hierChild6" presStyleCnt="0"/>
      <dgm:spPr/>
    </dgm:pt>
    <dgm:pt modelId="{F67A5522-333D-F14A-9FD4-217B2179A28D}" type="pres">
      <dgm:prSet presAssocID="{6D19F8F3-DE01-4E4C-A47A-26CE03CD3A2F}" presName="hierChild7" presStyleCnt="0"/>
      <dgm:spPr/>
    </dgm:pt>
    <dgm:pt modelId="{4E26E0AA-E571-344F-A612-73C6E1EDE1D4}" type="pres">
      <dgm:prSet presAssocID="{2DDDC018-3B17-4E4F-9266-A659E140BBE7}" presName="Name111" presStyleLbl="parChTrans1D3" presStyleIdx="9" presStyleCnt="11"/>
      <dgm:spPr/>
      <dgm:t>
        <a:bodyPr/>
        <a:lstStyle/>
        <a:p>
          <a:endParaRPr lang="en-US"/>
        </a:p>
      </dgm:t>
    </dgm:pt>
    <dgm:pt modelId="{2B61A89C-E576-A345-A538-0DFEE4FEA9F1}" type="pres">
      <dgm:prSet presAssocID="{70F563F7-7CA9-424A-833F-4DE4A74A2BEB}" presName="hierRoot3" presStyleCnt="0">
        <dgm:presLayoutVars>
          <dgm:hierBranch val="init"/>
        </dgm:presLayoutVars>
      </dgm:prSet>
      <dgm:spPr/>
    </dgm:pt>
    <dgm:pt modelId="{307AE487-F551-394A-8DB3-D3413FB37186}" type="pres">
      <dgm:prSet presAssocID="{70F563F7-7CA9-424A-833F-4DE4A74A2BEB}" presName="rootComposite3" presStyleCnt="0"/>
      <dgm:spPr/>
    </dgm:pt>
    <dgm:pt modelId="{369C6921-D44D-7D49-8904-61AB0AEBEDCD}" type="pres">
      <dgm:prSet presAssocID="{70F563F7-7CA9-424A-833F-4DE4A74A2BEB}" presName="rootText3" presStyleLbl="asst1" presStyleIdx="10" presStyleCnt="12" custLinFactX="-22511" custLinFactY="-200000" custLinFactNeighborX="-100000" custLinFactNeighborY="-220039">
        <dgm:presLayoutVars>
          <dgm:chPref val="3"/>
        </dgm:presLayoutVars>
      </dgm:prSet>
      <dgm:spPr/>
      <dgm:t>
        <a:bodyPr/>
        <a:lstStyle/>
        <a:p>
          <a:endParaRPr lang="en-US"/>
        </a:p>
      </dgm:t>
    </dgm:pt>
    <dgm:pt modelId="{6CF3810C-2F7C-BB4A-8E0F-1AEC8A6FB968}" type="pres">
      <dgm:prSet presAssocID="{70F563F7-7CA9-424A-833F-4DE4A74A2BEB}" presName="rootConnector3" presStyleLbl="asst1" presStyleIdx="10" presStyleCnt="12"/>
      <dgm:spPr/>
      <dgm:t>
        <a:bodyPr/>
        <a:lstStyle/>
        <a:p>
          <a:endParaRPr lang="en-US"/>
        </a:p>
      </dgm:t>
    </dgm:pt>
    <dgm:pt modelId="{616A3DE4-7B61-6540-B1CE-43A9AEE793BF}" type="pres">
      <dgm:prSet presAssocID="{70F563F7-7CA9-424A-833F-4DE4A74A2BEB}" presName="hierChild6" presStyleCnt="0"/>
      <dgm:spPr/>
    </dgm:pt>
    <dgm:pt modelId="{0A4319DF-9491-934E-BBEE-B6A3A095FCA3}" type="pres">
      <dgm:prSet presAssocID="{70F563F7-7CA9-424A-833F-4DE4A74A2BEB}" presName="hierChild7" presStyleCnt="0"/>
      <dgm:spPr/>
    </dgm:pt>
    <dgm:pt modelId="{F7126219-5457-1F4C-A2A6-1FB61E10F895}" type="pres">
      <dgm:prSet presAssocID="{BD2A2755-EA1E-5D4E-BB3C-4ADA22C1A0F0}" presName="Name111" presStyleLbl="parChTrans1D3" presStyleIdx="10" presStyleCnt="11"/>
      <dgm:spPr/>
      <dgm:t>
        <a:bodyPr/>
        <a:lstStyle/>
        <a:p>
          <a:endParaRPr lang="en-US"/>
        </a:p>
      </dgm:t>
    </dgm:pt>
    <dgm:pt modelId="{A1763530-3F0B-8745-92F9-DEBC5E23DFE5}" type="pres">
      <dgm:prSet presAssocID="{DDE3BAE0-1D18-DC43-82D2-4B6B77434238}" presName="hierRoot3" presStyleCnt="0">
        <dgm:presLayoutVars>
          <dgm:hierBranch val="init"/>
        </dgm:presLayoutVars>
      </dgm:prSet>
      <dgm:spPr/>
    </dgm:pt>
    <dgm:pt modelId="{087FB663-FF9C-F345-9E10-999475F579C0}" type="pres">
      <dgm:prSet presAssocID="{DDE3BAE0-1D18-DC43-82D2-4B6B77434238}" presName="rootComposite3" presStyleCnt="0"/>
      <dgm:spPr/>
    </dgm:pt>
    <dgm:pt modelId="{35AE4BD9-4B3E-F644-9131-13A9145BA7A6}" type="pres">
      <dgm:prSet presAssocID="{DDE3BAE0-1D18-DC43-82D2-4B6B77434238}" presName="rootText3" presStyleLbl="asst1" presStyleIdx="11" presStyleCnt="12" custLinFactX="-17511" custLinFactY="-200000" custLinFactNeighborX="-100000" custLinFactNeighborY="-235041">
        <dgm:presLayoutVars>
          <dgm:chPref val="3"/>
        </dgm:presLayoutVars>
      </dgm:prSet>
      <dgm:spPr/>
      <dgm:t>
        <a:bodyPr/>
        <a:lstStyle/>
        <a:p>
          <a:endParaRPr lang="en-US"/>
        </a:p>
      </dgm:t>
    </dgm:pt>
    <dgm:pt modelId="{F1D48457-561D-A242-9799-9EC8C2C34B08}" type="pres">
      <dgm:prSet presAssocID="{DDE3BAE0-1D18-DC43-82D2-4B6B77434238}" presName="rootConnector3" presStyleLbl="asst1" presStyleIdx="11" presStyleCnt="12"/>
      <dgm:spPr/>
      <dgm:t>
        <a:bodyPr/>
        <a:lstStyle/>
        <a:p>
          <a:endParaRPr lang="en-US"/>
        </a:p>
      </dgm:t>
    </dgm:pt>
    <dgm:pt modelId="{AB49BDD9-2C02-CA49-8706-BDBA8D9DBC61}" type="pres">
      <dgm:prSet presAssocID="{DDE3BAE0-1D18-DC43-82D2-4B6B77434238}" presName="hierChild6" presStyleCnt="0"/>
      <dgm:spPr/>
    </dgm:pt>
    <dgm:pt modelId="{DB36E1B4-478B-014E-9E8F-A1A512CF4730}" type="pres">
      <dgm:prSet presAssocID="{DDE3BAE0-1D18-DC43-82D2-4B6B77434238}" presName="hierChild7" presStyleCnt="0"/>
      <dgm:spPr/>
    </dgm:pt>
  </dgm:ptLst>
  <dgm:cxnLst>
    <dgm:cxn modelId="{56C0F54A-3F65-4547-AEE3-883307B70CBB}" srcId="{9ED01B5A-1F69-4E4D-B96B-8B875EDB8B59}" destId="{64D9F9BB-ADD2-704A-AA50-1FE79C365867}" srcOrd="4" destOrd="0" parTransId="{02B1C64C-4D67-0D4B-AE46-B4C93481ADFB}" sibTransId="{BADFDD7A-9C83-7D44-B64A-88645BF0CF38}"/>
    <dgm:cxn modelId="{1B03ECC7-3841-2F4C-9B20-A459F073D718}" srcId="{9ED01B5A-1F69-4E4D-B96B-8B875EDB8B59}" destId="{DDE3BAE0-1D18-DC43-82D2-4B6B77434238}" srcOrd="10" destOrd="0" parTransId="{BD2A2755-EA1E-5D4E-BB3C-4ADA22C1A0F0}" sibTransId="{14342589-9934-114E-A80B-18B4E4A1980D}"/>
    <dgm:cxn modelId="{5BBF4C11-42F9-FF41-A7C9-DB099794D2CE}" srcId="{9ED01B5A-1F69-4E4D-B96B-8B875EDB8B59}" destId="{70F563F7-7CA9-424A-833F-4DE4A74A2BEB}" srcOrd="9" destOrd="0" parTransId="{2DDDC018-3B17-4E4F-9266-A659E140BBE7}" sibTransId="{50ABCFB9-7E7B-E742-AAE3-7D6D83E72662}"/>
    <dgm:cxn modelId="{863F8540-E880-B843-BF4B-3BD4A4DC7A12}" type="presOf" srcId="{9A2E8E3B-013A-BF42-B0FA-86F6B9C956FB}" destId="{7D2E4777-9D12-D141-8132-E72AE94AD4CE}" srcOrd="1" destOrd="0" presId="urn:microsoft.com/office/officeart/2005/8/layout/orgChart1"/>
    <dgm:cxn modelId="{7E96BD46-022E-ED40-9443-9FDF1D2157A5}" type="presOf" srcId="{BD2A2755-EA1E-5D4E-BB3C-4ADA22C1A0F0}" destId="{F7126219-5457-1F4C-A2A6-1FB61E10F895}" srcOrd="0" destOrd="0" presId="urn:microsoft.com/office/officeart/2005/8/layout/orgChart1"/>
    <dgm:cxn modelId="{8F88E6E5-02A1-9448-B645-F0B8EDD7ED41}" type="presOf" srcId="{3DB25DC2-0909-D049-B1BE-7ECDF0D41FD3}" destId="{09F522F8-850A-B646-82C0-1F999051282C}" srcOrd="0" destOrd="0" presId="urn:microsoft.com/office/officeart/2005/8/layout/orgChart1"/>
    <dgm:cxn modelId="{23ED9B51-D817-6940-9B6F-2B2D19C8BBBD}" srcId="{9ED01B5A-1F69-4E4D-B96B-8B875EDB8B59}" destId="{DA901DBD-7FAB-FB4A-A83E-9D467FCC7823}" srcOrd="2" destOrd="0" parTransId="{F471AA3B-3815-054C-910E-010485381BBD}" sibTransId="{0FA510EF-C684-D64A-8CD8-DAAE69EC5714}"/>
    <dgm:cxn modelId="{14DBE5B9-8BF0-F046-A986-D90CDD7EE1B7}" type="presOf" srcId="{EB38CD25-90A9-C741-A6B9-88CED585F7C7}" destId="{A04EDCC8-61C8-5846-B941-3C44D9321FF7}" srcOrd="0" destOrd="0" presId="urn:microsoft.com/office/officeart/2005/8/layout/orgChart1"/>
    <dgm:cxn modelId="{FB9B4FAB-F8C6-214C-BF6E-FB39BEE7F59A}" type="presOf" srcId="{DA901DBD-7FAB-FB4A-A83E-9D467FCC7823}" destId="{FE1DC66C-B020-B447-82AD-27020274A5CE}" srcOrd="0" destOrd="0" presId="urn:microsoft.com/office/officeart/2005/8/layout/orgChart1"/>
    <dgm:cxn modelId="{F07564C9-0257-4D42-B9C6-8B9D271E4668}" type="presOf" srcId="{15790DD9-D8F2-5A4B-8065-AB8028D6C9A0}" destId="{5E7EDDC3-7A1D-FD47-B6C6-45ACB57B5026}" srcOrd="0" destOrd="0" presId="urn:microsoft.com/office/officeart/2005/8/layout/orgChart1"/>
    <dgm:cxn modelId="{FE00C29F-2699-5248-855C-1C65AD43D78D}" type="presOf" srcId="{9A2E8E3B-013A-BF42-B0FA-86F6B9C956FB}" destId="{5AED9B78-A70B-8C48-96D8-17CDD516EF3C}" srcOrd="0" destOrd="0" presId="urn:microsoft.com/office/officeart/2005/8/layout/orgChart1"/>
    <dgm:cxn modelId="{D05D641D-3A7D-C349-858F-54E0577135C0}" type="presOf" srcId="{D994F1A8-81C7-D943-B466-66322CF2B936}" destId="{465BCAA6-3156-C149-9666-83A133CCDF75}" srcOrd="0" destOrd="0" presId="urn:microsoft.com/office/officeart/2005/8/layout/orgChart1"/>
    <dgm:cxn modelId="{22525B5B-68C3-E24E-833A-30E293B5D813}" srcId="{54D2169A-FA16-9F44-B7F8-970ADFE89C5C}" destId="{9A2E8E3B-013A-BF42-B0FA-86F6B9C956FB}" srcOrd="0" destOrd="0" parTransId="{ACA7CCB6-29F7-9548-9793-45B9E5925D4D}" sibTransId="{8477F9E9-E14A-0E4C-BC69-2CB4351289BF}"/>
    <dgm:cxn modelId="{73A1A674-622D-A34A-9586-74C1CA3FAF75}" type="presOf" srcId="{10F33A9F-7507-CB4B-B7A8-9F5AAFED1EFE}" destId="{948C4611-999A-4549-A350-A21E53FE31C4}" srcOrd="1" destOrd="0" presId="urn:microsoft.com/office/officeart/2005/8/layout/orgChart1"/>
    <dgm:cxn modelId="{C2F871F3-ABF3-CD45-B153-62DE1059ABDD}" type="presOf" srcId="{F9908584-41C5-8847-89EC-D1D657906C17}" destId="{B321EBE1-8089-1546-B858-F9049F86E7FD}" srcOrd="1" destOrd="0" presId="urn:microsoft.com/office/officeart/2005/8/layout/orgChart1"/>
    <dgm:cxn modelId="{EF4E882F-A061-A045-8D21-D41A49E72B0D}" type="presOf" srcId="{8E2FD9E4-7853-3844-A282-9359D8DF32DD}" destId="{272CB32F-BE7E-DD44-9261-E3A78ABA76F9}" srcOrd="1" destOrd="0" presId="urn:microsoft.com/office/officeart/2005/8/layout/orgChart1"/>
    <dgm:cxn modelId="{4BF28E07-F7AE-DC45-AB03-E5BFDE0C5E52}" type="presOf" srcId="{64D9F9BB-ADD2-704A-AA50-1FE79C365867}" destId="{E533D160-DAEC-E042-A625-3877249E81C2}" srcOrd="1" destOrd="0" presId="urn:microsoft.com/office/officeart/2005/8/layout/orgChart1"/>
    <dgm:cxn modelId="{46E9066F-2569-C147-B247-D3BA88127213}" type="presOf" srcId="{DA901DBD-7FAB-FB4A-A83E-9D467FCC7823}" destId="{68A0EE9B-87BE-4B4A-9B2B-5D06855C1339}" srcOrd="1" destOrd="0" presId="urn:microsoft.com/office/officeart/2005/8/layout/orgChart1"/>
    <dgm:cxn modelId="{BC196E0A-2F68-C94F-8E25-6966B6B30B54}" type="presOf" srcId="{6D19F8F3-DE01-4E4C-A47A-26CE03CD3A2F}" destId="{288C11F8-6D6F-274B-A257-040CA13B76A1}" srcOrd="1" destOrd="0" presId="urn:microsoft.com/office/officeart/2005/8/layout/orgChart1"/>
    <dgm:cxn modelId="{F5790E32-14A3-A149-9AA9-87B49273F1DA}" srcId="{9ED01B5A-1F69-4E4D-B96B-8B875EDB8B59}" destId="{F9908584-41C5-8847-89EC-D1D657906C17}" srcOrd="5" destOrd="0" parTransId="{EB38CD25-90A9-C741-A6B9-88CED585F7C7}" sibTransId="{DE6D61E5-4506-5F4F-9C7F-C77DB7AFE35B}"/>
    <dgm:cxn modelId="{4E770EF4-B892-A84D-9B1B-C678710C9AAE}" type="presOf" srcId="{8E2FD9E4-7853-3844-A282-9359D8DF32DD}" destId="{CB18090E-5558-7740-9CBF-983D17B74215}" srcOrd="0" destOrd="0" presId="urn:microsoft.com/office/officeart/2005/8/layout/orgChart1"/>
    <dgm:cxn modelId="{3EC26539-14C8-0E44-B11F-166D4293CF0B}" type="presOf" srcId="{D994F1A8-81C7-D943-B466-66322CF2B936}" destId="{3F20017F-A3C4-2F47-87F1-82B85FB693FB}" srcOrd="1" destOrd="0" presId="urn:microsoft.com/office/officeart/2005/8/layout/orgChart1"/>
    <dgm:cxn modelId="{9FA200AB-7C8C-1548-AC85-FDA3C5AF2A0D}" type="presOf" srcId="{70F563F7-7CA9-424A-833F-4DE4A74A2BEB}" destId="{6CF3810C-2F7C-BB4A-8E0F-1AEC8A6FB968}" srcOrd="1" destOrd="0" presId="urn:microsoft.com/office/officeart/2005/8/layout/orgChart1"/>
    <dgm:cxn modelId="{51E11228-3E68-B54B-AEF0-DE88623B9B38}" type="presOf" srcId="{70F563F7-7CA9-424A-833F-4DE4A74A2BEB}" destId="{369C6921-D44D-7D49-8904-61AB0AEBEDCD}" srcOrd="0" destOrd="0" presId="urn:microsoft.com/office/officeart/2005/8/layout/orgChart1"/>
    <dgm:cxn modelId="{8C9462F6-B2A6-DB46-B68E-3DB796C8E705}" type="presOf" srcId="{F9908584-41C5-8847-89EC-D1D657906C17}" destId="{08FDBF84-A3E1-5247-9AB3-5DDE8BD4DE29}" srcOrd="0" destOrd="0" presId="urn:microsoft.com/office/officeart/2005/8/layout/orgChart1"/>
    <dgm:cxn modelId="{8F5A9288-932F-0D40-B42C-55D0053CA5EE}" type="presOf" srcId="{6D9B33D5-0D6A-0D45-AB70-84E8B42DBC60}" destId="{852C4C34-0DC4-6042-9D7A-FF2DDBE9EE61}" srcOrd="0" destOrd="0" presId="urn:microsoft.com/office/officeart/2005/8/layout/orgChart1"/>
    <dgm:cxn modelId="{BAE7329C-8020-C848-8920-FFA384393C65}" type="presOf" srcId="{54D2169A-FA16-9F44-B7F8-970ADFE89C5C}" destId="{B691F924-261F-EA44-B976-E5869008FEC8}" srcOrd="0" destOrd="0" presId="urn:microsoft.com/office/officeart/2005/8/layout/orgChart1"/>
    <dgm:cxn modelId="{A3993597-FE22-524B-87DF-FAE1698C45A8}" srcId="{9ED01B5A-1F69-4E4D-B96B-8B875EDB8B59}" destId="{8E2FD9E4-7853-3844-A282-9359D8DF32DD}" srcOrd="6" destOrd="0" parTransId="{3F8FE627-CB40-2847-AA16-664D9B85931B}" sibTransId="{CB7D66D9-202F-534D-9D2C-5FAC9C000161}"/>
    <dgm:cxn modelId="{D40A55E3-D11D-BB45-9336-27FD8B800AEE}" type="presOf" srcId="{BFC1CD9C-3197-774F-B267-D796D5767E07}" destId="{F0971AA0-3396-974C-ADF7-9C4AC1FA62C5}" srcOrd="0" destOrd="0" presId="urn:microsoft.com/office/officeart/2005/8/layout/orgChart1"/>
    <dgm:cxn modelId="{3548E606-75DF-1543-B5D4-678D3BF8909B}" srcId="{9A2E8E3B-013A-BF42-B0FA-86F6B9C956FB}" destId="{9ED01B5A-1F69-4E4D-B96B-8B875EDB8B59}" srcOrd="0" destOrd="0" parTransId="{3DB25DC2-0909-D049-B1BE-7ECDF0D41FD3}" sibTransId="{2E60DC07-4B13-4141-9801-B4FE178529A7}"/>
    <dgm:cxn modelId="{BA9632B6-2D94-6A42-B855-F9E0C04CA533}" type="presOf" srcId="{A6F70BAF-E5A0-AA47-A81D-3CBF1AF3A535}" destId="{9E9E27D3-605E-DA4B-A69B-A75154C64D1F}" srcOrd="0" destOrd="0" presId="urn:microsoft.com/office/officeart/2005/8/layout/orgChart1"/>
    <dgm:cxn modelId="{9782079F-14D3-0D4C-856E-6915CECE5C72}" type="presOf" srcId="{10F33A9F-7507-CB4B-B7A8-9F5AAFED1EFE}" destId="{06F1994F-D283-6649-AC77-7D437D798438}" srcOrd="0" destOrd="0" presId="urn:microsoft.com/office/officeart/2005/8/layout/orgChart1"/>
    <dgm:cxn modelId="{127D4A4B-2E46-774D-B0DE-CB790B55CFB0}" type="presOf" srcId="{2DDDC018-3B17-4E4F-9266-A659E140BBE7}" destId="{4E26E0AA-E571-344F-A612-73C6E1EDE1D4}" srcOrd="0" destOrd="0" presId="urn:microsoft.com/office/officeart/2005/8/layout/orgChart1"/>
    <dgm:cxn modelId="{818B594E-6B4C-334B-B779-10CC03E35411}" srcId="{9ED01B5A-1F69-4E4D-B96B-8B875EDB8B59}" destId="{43A553DE-DFC2-1A42-9C25-0739D8F671A4}" srcOrd="3" destOrd="0" parTransId="{6D9B33D5-0D6A-0D45-AB70-84E8B42DBC60}" sibTransId="{DEA5B9EF-DD81-4140-9A26-2852800F5817}"/>
    <dgm:cxn modelId="{8B96268C-C8FA-9D4D-838B-3838735687BD}" type="presOf" srcId="{398F56AC-FF96-FB4F-A585-F0D5D6ECB2BB}" destId="{C69FF68B-B8B8-7942-8C15-B5CA5CF27978}" srcOrd="0" destOrd="0" presId="urn:microsoft.com/office/officeart/2005/8/layout/orgChart1"/>
    <dgm:cxn modelId="{C7DC6993-7E45-4D4C-9E09-31B595AA38C0}" type="presOf" srcId="{F471AA3B-3815-054C-910E-010485381BBD}" destId="{B3CAACD2-0F22-B043-83C6-D554B2BAA838}" srcOrd="0" destOrd="0" presId="urn:microsoft.com/office/officeart/2005/8/layout/orgChart1"/>
    <dgm:cxn modelId="{9C83BFAF-175A-3F48-A4D5-F26C74D9C9B9}" type="presOf" srcId="{02B1C64C-4D67-0D4B-AE46-B4C93481ADFB}" destId="{9BCC98EA-3E41-8242-8912-6E97FF41C843}" srcOrd="0" destOrd="0" presId="urn:microsoft.com/office/officeart/2005/8/layout/orgChart1"/>
    <dgm:cxn modelId="{AE8A767A-814D-F24A-86B0-EF3F34088BCB}" type="presOf" srcId="{6D19F8F3-DE01-4E4C-A47A-26CE03CD3A2F}" destId="{52F7C2BE-7C4D-1348-944D-4F3B0BE7480A}" srcOrd="0" destOrd="0" presId="urn:microsoft.com/office/officeart/2005/8/layout/orgChart1"/>
    <dgm:cxn modelId="{7917C932-A30E-DA48-9009-812D7F80AE6F}" type="presOf" srcId="{43A553DE-DFC2-1A42-9C25-0739D8F671A4}" destId="{DCA04530-641B-8549-BB83-266D6A3C01B1}" srcOrd="1" destOrd="0" presId="urn:microsoft.com/office/officeart/2005/8/layout/orgChart1"/>
    <dgm:cxn modelId="{27B50557-BC83-694C-9DFE-01C24656A6BD}" srcId="{9ED01B5A-1F69-4E4D-B96B-8B875EDB8B59}" destId="{A6F70BAF-E5A0-AA47-A81D-3CBF1AF3A535}" srcOrd="1" destOrd="0" parTransId="{E6193F40-C0F3-A24A-B5F3-C9AAAFAD674E}" sibTransId="{B2688880-ABB1-C640-B960-162AB6A4A1C4}"/>
    <dgm:cxn modelId="{10506D5D-FBF9-4540-BF7F-5CE78B65988A}" type="presOf" srcId="{A6F70BAF-E5A0-AA47-A81D-3CBF1AF3A535}" destId="{4A3B6CC7-DF16-EB43-981F-B5E27AD93EFA}" srcOrd="1" destOrd="0" presId="urn:microsoft.com/office/officeart/2005/8/layout/orgChart1"/>
    <dgm:cxn modelId="{86435F3F-E7FE-284F-9A0D-85BB523AF112}" type="presOf" srcId="{DDE3BAE0-1D18-DC43-82D2-4B6B77434238}" destId="{35AE4BD9-4B3E-F644-9131-13A9145BA7A6}" srcOrd="0" destOrd="0" presId="urn:microsoft.com/office/officeart/2005/8/layout/orgChart1"/>
    <dgm:cxn modelId="{38851A9C-B40A-8E43-AE99-E2A6361BBFFC}" srcId="{9ED01B5A-1F69-4E4D-B96B-8B875EDB8B59}" destId="{6D19F8F3-DE01-4E4C-A47A-26CE03CD3A2F}" srcOrd="8" destOrd="0" parTransId="{BFC1CD9C-3197-774F-B267-D796D5767E07}" sibTransId="{6E724499-C437-7E46-A464-A038BA228871}"/>
    <dgm:cxn modelId="{1467DE22-7B35-7F45-9052-23768E29B45B}" srcId="{9ED01B5A-1F69-4E4D-B96B-8B875EDB8B59}" destId="{D994F1A8-81C7-D943-B466-66322CF2B936}" srcOrd="7" destOrd="0" parTransId="{398F56AC-FF96-FB4F-A585-F0D5D6ECB2BB}" sibTransId="{66825C45-4B42-AD41-897A-C4D133469601}"/>
    <dgm:cxn modelId="{899DD893-1915-504A-BF42-F2772C721A27}" type="presOf" srcId="{E6193F40-C0F3-A24A-B5F3-C9AAAFAD674E}" destId="{439ADE14-C6B8-7A48-9ABF-3D93302B3236}" srcOrd="0" destOrd="0" presId="urn:microsoft.com/office/officeart/2005/8/layout/orgChart1"/>
    <dgm:cxn modelId="{1C968A87-260C-C248-8678-DCB985032A52}" type="presOf" srcId="{3F8FE627-CB40-2847-AA16-664D9B85931B}" destId="{DC5AC73F-4DFB-F14D-B231-60B0124D902C}" srcOrd="0" destOrd="0" presId="urn:microsoft.com/office/officeart/2005/8/layout/orgChart1"/>
    <dgm:cxn modelId="{C36353F1-C646-A34D-A964-5D8E45AE2338}" srcId="{9ED01B5A-1F69-4E4D-B96B-8B875EDB8B59}" destId="{10F33A9F-7507-CB4B-B7A8-9F5AAFED1EFE}" srcOrd="0" destOrd="0" parTransId="{15790DD9-D8F2-5A4B-8065-AB8028D6C9A0}" sibTransId="{C761D700-7CA7-CC49-AE62-B817448B2107}"/>
    <dgm:cxn modelId="{8828FF7F-7AFD-AD46-AAA9-E896158D3753}" type="presOf" srcId="{64D9F9BB-ADD2-704A-AA50-1FE79C365867}" destId="{59000C26-E90F-EF41-94EB-DE7CF00EF7B4}" srcOrd="0" destOrd="0" presId="urn:microsoft.com/office/officeart/2005/8/layout/orgChart1"/>
    <dgm:cxn modelId="{13923A1C-7E0E-EE4F-BC41-0AC089878828}" type="presOf" srcId="{9ED01B5A-1F69-4E4D-B96B-8B875EDB8B59}" destId="{284CD5AA-8FE5-CF49-A55B-B571B0D5F003}" srcOrd="1" destOrd="0" presId="urn:microsoft.com/office/officeart/2005/8/layout/orgChart1"/>
    <dgm:cxn modelId="{8F28AA28-6FCF-0840-AD44-F0A8009CAE89}" type="presOf" srcId="{DDE3BAE0-1D18-DC43-82D2-4B6B77434238}" destId="{F1D48457-561D-A242-9799-9EC8C2C34B08}" srcOrd="1" destOrd="0" presId="urn:microsoft.com/office/officeart/2005/8/layout/orgChart1"/>
    <dgm:cxn modelId="{0E67FF71-D89D-7743-9018-D7C26A1013CC}" type="presOf" srcId="{9ED01B5A-1F69-4E4D-B96B-8B875EDB8B59}" destId="{E3D3CAB6-A90A-AE4F-99B6-7CBC7A13C3F9}" srcOrd="0" destOrd="0" presId="urn:microsoft.com/office/officeart/2005/8/layout/orgChart1"/>
    <dgm:cxn modelId="{79D82AF9-1C7E-FB4D-933F-095F16284532}" type="presOf" srcId="{43A553DE-DFC2-1A42-9C25-0739D8F671A4}" destId="{DD3B671E-A777-5C47-BA05-28F71268A2BA}" srcOrd="0" destOrd="0" presId="urn:microsoft.com/office/officeart/2005/8/layout/orgChart1"/>
    <dgm:cxn modelId="{428E1F36-077F-174A-B63F-4CA31A9CAA94}" type="presParOf" srcId="{B691F924-261F-EA44-B976-E5869008FEC8}" destId="{04F21E0B-1F68-2545-962F-8BFED5531259}" srcOrd="0" destOrd="0" presId="urn:microsoft.com/office/officeart/2005/8/layout/orgChart1"/>
    <dgm:cxn modelId="{2C57D69A-D6F6-0344-8D8D-C201ED4DC2E8}" type="presParOf" srcId="{04F21E0B-1F68-2545-962F-8BFED5531259}" destId="{ED56C7D1-6DF6-C843-9364-D584465EA265}" srcOrd="0" destOrd="0" presId="urn:microsoft.com/office/officeart/2005/8/layout/orgChart1"/>
    <dgm:cxn modelId="{9C960141-38FA-2F41-B42B-B460ACF8FB92}" type="presParOf" srcId="{ED56C7D1-6DF6-C843-9364-D584465EA265}" destId="{5AED9B78-A70B-8C48-96D8-17CDD516EF3C}" srcOrd="0" destOrd="0" presId="urn:microsoft.com/office/officeart/2005/8/layout/orgChart1"/>
    <dgm:cxn modelId="{1CA35C34-1B29-E442-91B5-152346A3A9EE}" type="presParOf" srcId="{ED56C7D1-6DF6-C843-9364-D584465EA265}" destId="{7D2E4777-9D12-D141-8132-E72AE94AD4CE}" srcOrd="1" destOrd="0" presId="urn:microsoft.com/office/officeart/2005/8/layout/orgChart1"/>
    <dgm:cxn modelId="{1A9BB76C-2C3B-154B-AD83-7C11C17BA7E9}" type="presParOf" srcId="{04F21E0B-1F68-2545-962F-8BFED5531259}" destId="{03C12020-A745-6E42-B4D8-72A9268B6128}" srcOrd="1" destOrd="0" presId="urn:microsoft.com/office/officeart/2005/8/layout/orgChart1"/>
    <dgm:cxn modelId="{C0CBD173-0F83-6B4C-A0F7-B33C25510B30}" type="presParOf" srcId="{04F21E0B-1F68-2545-962F-8BFED5531259}" destId="{E2AA84CD-3047-1F4D-A169-5169D7EC2245}" srcOrd="2" destOrd="0" presId="urn:microsoft.com/office/officeart/2005/8/layout/orgChart1"/>
    <dgm:cxn modelId="{2255FFAC-7136-C94F-87B2-B0D22BD800A6}" type="presParOf" srcId="{E2AA84CD-3047-1F4D-A169-5169D7EC2245}" destId="{09F522F8-850A-B646-82C0-1F999051282C}" srcOrd="0" destOrd="0" presId="urn:microsoft.com/office/officeart/2005/8/layout/orgChart1"/>
    <dgm:cxn modelId="{8BC29D83-376F-B744-BC12-2B42D8B4A307}" type="presParOf" srcId="{E2AA84CD-3047-1F4D-A169-5169D7EC2245}" destId="{A9A449CF-FD32-4C42-976C-DD7F1D6BFB8D}" srcOrd="1" destOrd="0" presId="urn:microsoft.com/office/officeart/2005/8/layout/orgChart1"/>
    <dgm:cxn modelId="{5A947028-F295-5D45-BE54-38E462B84733}" type="presParOf" srcId="{A9A449CF-FD32-4C42-976C-DD7F1D6BFB8D}" destId="{54A7132E-1BC6-8248-AAF3-BD63D634362B}" srcOrd="0" destOrd="0" presId="urn:microsoft.com/office/officeart/2005/8/layout/orgChart1"/>
    <dgm:cxn modelId="{18B71092-546F-824A-A0C3-4C0C72430906}" type="presParOf" srcId="{54A7132E-1BC6-8248-AAF3-BD63D634362B}" destId="{E3D3CAB6-A90A-AE4F-99B6-7CBC7A13C3F9}" srcOrd="0" destOrd="0" presId="urn:microsoft.com/office/officeart/2005/8/layout/orgChart1"/>
    <dgm:cxn modelId="{07B1169B-CA26-3148-85F9-DA5EF278AA4A}" type="presParOf" srcId="{54A7132E-1BC6-8248-AAF3-BD63D634362B}" destId="{284CD5AA-8FE5-CF49-A55B-B571B0D5F003}" srcOrd="1" destOrd="0" presId="urn:microsoft.com/office/officeart/2005/8/layout/orgChart1"/>
    <dgm:cxn modelId="{BAA207EB-2FAF-C746-B046-7B0EB0F60748}" type="presParOf" srcId="{A9A449CF-FD32-4C42-976C-DD7F1D6BFB8D}" destId="{08F4DA24-E442-0146-9350-3F3FF5685182}" srcOrd="1" destOrd="0" presId="urn:microsoft.com/office/officeart/2005/8/layout/orgChart1"/>
    <dgm:cxn modelId="{8220133A-206B-1149-B81A-AD5254278A09}" type="presParOf" srcId="{A9A449CF-FD32-4C42-976C-DD7F1D6BFB8D}" destId="{03AA9265-F57B-2049-BC6B-8BF7EC409229}" srcOrd="2" destOrd="0" presId="urn:microsoft.com/office/officeart/2005/8/layout/orgChart1"/>
    <dgm:cxn modelId="{74958519-8549-5E4F-A61C-44212616AF97}" type="presParOf" srcId="{03AA9265-F57B-2049-BC6B-8BF7EC409229}" destId="{5E7EDDC3-7A1D-FD47-B6C6-45ACB57B5026}" srcOrd="0" destOrd="0" presId="urn:microsoft.com/office/officeart/2005/8/layout/orgChart1"/>
    <dgm:cxn modelId="{39143271-1B50-B444-945D-572F562C8DC3}" type="presParOf" srcId="{03AA9265-F57B-2049-BC6B-8BF7EC409229}" destId="{A38ABF57-FAE6-854F-8533-B59E4F9BE30E}" srcOrd="1" destOrd="0" presId="urn:microsoft.com/office/officeart/2005/8/layout/orgChart1"/>
    <dgm:cxn modelId="{7909A95D-E097-F248-9A21-720EB4BE2AF4}" type="presParOf" srcId="{A38ABF57-FAE6-854F-8533-B59E4F9BE30E}" destId="{B315A2F3-FAD5-B543-964A-81139D3BDCBD}" srcOrd="0" destOrd="0" presId="urn:microsoft.com/office/officeart/2005/8/layout/orgChart1"/>
    <dgm:cxn modelId="{6887D3A4-AB1F-3948-97CC-D334684500B3}" type="presParOf" srcId="{B315A2F3-FAD5-B543-964A-81139D3BDCBD}" destId="{06F1994F-D283-6649-AC77-7D437D798438}" srcOrd="0" destOrd="0" presId="urn:microsoft.com/office/officeart/2005/8/layout/orgChart1"/>
    <dgm:cxn modelId="{0138F3E6-321D-874F-BD52-5EEE308257D4}" type="presParOf" srcId="{B315A2F3-FAD5-B543-964A-81139D3BDCBD}" destId="{948C4611-999A-4549-A350-A21E53FE31C4}" srcOrd="1" destOrd="0" presId="urn:microsoft.com/office/officeart/2005/8/layout/orgChart1"/>
    <dgm:cxn modelId="{72265CB2-27FC-0F46-9C0C-EC1B375D4563}" type="presParOf" srcId="{A38ABF57-FAE6-854F-8533-B59E4F9BE30E}" destId="{6D51921B-FD18-C248-BA1E-C2EA98E4B0C6}" srcOrd="1" destOrd="0" presId="urn:microsoft.com/office/officeart/2005/8/layout/orgChart1"/>
    <dgm:cxn modelId="{8F5CC278-931D-BB4F-9190-EFFE335FF9E6}" type="presParOf" srcId="{A38ABF57-FAE6-854F-8533-B59E4F9BE30E}" destId="{1BC4966A-C7B7-C54A-8A91-21359DF7115A}" srcOrd="2" destOrd="0" presId="urn:microsoft.com/office/officeart/2005/8/layout/orgChart1"/>
    <dgm:cxn modelId="{B71CD36E-BF8A-F748-A826-3CD737C10F1A}" type="presParOf" srcId="{03AA9265-F57B-2049-BC6B-8BF7EC409229}" destId="{439ADE14-C6B8-7A48-9ABF-3D93302B3236}" srcOrd="2" destOrd="0" presId="urn:microsoft.com/office/officeart/2005/8/layout/orgChart1"/>
    <dgm:cxn modelId="{38EEB9F7-E050-D344-AD84-F335E08FAE72}" type="presParOf" srcId="{03AA9265-F57B-2049-BC6B-8BF7EC409229}" destId="{8FE11C47-A6B8-2B4C-BAC9-F67C774EE838}" srcOrd="3" destOrd="0" presId="urn:microsoft.com/office/officeart/2005/8/layout/orgChart1"/>
    <dgm:cxn modelId="{D3DD0F43-B8FF-7040-B4B4-24FA21E77479}" type="presParOf" srcId="{8FE11C47-A6B8-2B4C-BAC9-F67C774EE838}" destId="{349AD1C6-5622-D642-9C48-C4226DB990D9}" srcOrd="0" destOrd="0" presId="urn:microsoft.com/office/officeart/2005/8/layout/orgChart1"/>
    <dgm:cxn modelId="{4F7B2C2F-F04E-B249-84E6-C4657AD8B0AF}" type="presParOf" srcId="{349AD1C6-5622-D642-9C48-C4226DB990D9}" destId="{9E9E27D3-605E-DA4B-A69B-A75154C64D1F}" srcOrd="0" destOrd="0" presId="urn:microsoft.com/office/officeart/2005/8/layout/orgChart1"/>
    <dgm:cxn modelId="{283EC434-AA1E-2242-BCEB-59B8EF2CBC2C}" type="presParOf" srcId="{349AD1C6-5622-D642-9C48-C4226DB990D9}" destId="{4A3B6CC7-DF16-EB43-981F-B5E27AD93EFA}" srcOrd="1" destOrd="0" presId="urn:microsoft.com/office/officeart/2005/8/layout/orgChart1"/>
    <dgm:cxn modelId="{80BDDF47-3E68-1F48-B192-F26D3CE0472D}" type="presParOf" srcId="{8FE11C47-A6B8-2B4C-BAC9-F67C774EE838}" destId="{78D1269F-29F1-E844-BD35-A63867B29248}" srcOrd="1" destOrd="0" presId="urn:microsoft.com/office/officeart/2005/8/layout/orgChart1"/>
    <dgm:cxn modelId="{529CA2A7-9ADC-A046-85DE-D0ACC06EA6FE}" type="presParOf" srcId="{8FE11C47-A6B8-2B4C-BAC9-F67C774EE838}" destId="{FF5F69E0-77EA-514E-B78D-45DA1CB1A56E}" srcOrd="2" destOrd="0" presId="urn:microsoft.com/office/officeart/2005/8/layout/orgChart1"/>
    <dgm:cxn modelId="{12B366D3-F691-6641-81B0-E0181DEC1AD4}" type="presParOf" srcId="{03AA9265-F57B-2049-BC6B-8BF7EC409229}" destId="{B3CAACD2-0F22-B043-83C6-D554B2BAA838}" srcOrd="4" destOrd="0" presId="urn:microsoft.com/office/officeart/2005/8/layout/orgChart1"/>
    <dgm:cxn modelId="{6C8A6346-F5DA-6043-B382-D9109B5E0157}" type="presParOf" srcId="{03AA9265-F57B-2049-BC6B-8BF7EC409229}" destId="{98DF3280-F47E-994A-B669-7AC45CF9D536}" srcOrd="5" destOrd="0" presId="urn:microsoft.com/office/officeart/2005/8/layout/orgChart1"/>
    <dgm:cxn modelId="{620BB440-A421-B740-8C31-83D767736A04}" type="presParOf" srcId="{98DF3280-F47E-994A-B669-7AC45CF9D536}" destId="{9943CE4B-D416-9A49-AF88-5D99AFD9F3B4}" srcOrd="0" destOrd="0" presId="urn:microsoft.com/office/officeart/2005/8/layout/orgChart1"/>
    <dgm:cxn modelId="{06A90DD8-B683-EF4C-91D2-22534DAFD605}" type="presParOf" srcId="{9943CE4B-D416-9A49-AF88-5D99AFD9F3B4}" destId="{FE1DC66C-B020-B447-82AD-27020274A5CE}" srcOrd="0" destOrd="0" presId="urn:microsoft.com/office/officeart/2005/8/layout/orgChart1"/>
    <dgm:cxn modelId="{A1FE47D9-6BBF-5842-A6A6-5A28D4E6BB3A}" type="presParOf" srcId="{9943CE4B-D416-9A49-AF88-5D99AFD9F3B4}" destId="{68A0EE9B-87BE-4B4A-9B2B-5D06855C1339}" srcOrd="1" destOrd="0" presId="urn:microsoft.com/office/officeart/2005/8/layout/orgChart1"/>
    <dgm:cxn modelId="{75986076-A962-2F47-8F33-5ACC41664068}" type="presParOf" srcId="{98DF3280-F47E-994A-B669-7AC45CF9D536}" destId="{51E05351-26E3-BB4D-9A80-CB40365F46AD}" srcOrd="1" destOrd="0" presId="urn:microsoft.com/office/officeart/2005/8/layout/orgChart1"/>
    <dgm:cxn modelId="{96673600-7760-D145-8D0E-D4A308B5CBB4}" type="presParOf" srcId="{98DF3280-F47E-994A-B669-7AC45CF9D536}" destId="{3FB6832C-D6BB-E242-8E1C-783AE3299D36}" srcOrd="2" destOrd="0" presId="urn:microsoft.com/office/officeart/2005/8/layout/orgChart1"/>
    <dgm:cxn modelId="{03270813-CE43-7243-A4E0-24BC26CC11D5}" type="presParOf" srcId="{03AA9265-F57B-2049-BC6B-8BF7EC409229}" destId="{852C4C34-0DC4-6042-9D7A-FF2DDBE9EE61}" srcOrd="6" destOrd="0" presId="urn:microsoft.com/office/officeart/2005/8/layout/orgChart1"/>
    <dgm:cxn modelId="{75EDE234-382C-1E47-BAD3-CB03D7C92802}" type="presParOf" srcId="{03AA9265-F57B-2049-BC6B-8BF7EC409229}" destId="{B57F22A6-60AB-A542-81E2-7188EDDE4136}" srcOrd="7" destOrd="0" presId="urn:microsoft.com/office/officeart/2005/8/layout/orgChart1"/>
    <dgm:cxn modelId="{6439210D-39C5-7C49-8CDD-17B4F93E8CB4}" type="presParOf" srcId="{B57F22A6-60AB-A542-81E2-7188EDDE4136}" destId="{A9C605D6-34AB-8D43-B78D-D060759A03C6}" srcOrd="0" destOrd="0" presId="urn:microsoft.com/office/officeart/2005/8/layout/orgChart1"/>
    <dgm:cxn modelId="{13320945-1784-4C4F-82AA-B7FB288D017E}" type="presParOf" srcId="{A9C605D6-34AB-8D43-B78D-D060759A03C6}" destId="{DD3B671E-A777-5C47-BA05-28F71268A2BA}" srcOrd="0" destOrd="0" presId="urn:microsoft.com/office/officeart/2005/8/layout/orgChart1"/>
    <dgm:cxn modelId="{6F4015F8-5DF2-2B45-8E3B-3F0BA7577B83}" type="presParOf" srcId="{A9C605D6-34AB-8D43-B78D-D060759A03C6}" destId="{DCA04530-641B-8549-BB83-266D6A3C01B1}" srcOrd="1" destOrd="0" presId="urn:microsoft.com/office/officeart/2005/8/layout/orgChart1"/>
    <dgm:cxn modelId="{B3D80415-F785-E14F-B8F2-20214D3E37E5}" type="presParOf" srcId="{B57F22A6-60AB-A542-81E2-7188EDDE4136}" destId="{0E583635-2A94-EE43-A50D-C8DEBD10D572}" srcOrd="1" destOrd="0" presId="urn:microsoft.com/office/officeart/2005/8/layout/orgChart1"/>
    <dgm:cxn modelId="{4B6E3737-C82D-B54B-A4E0-44DE8CDBA142}" type="presParOf" srcId="{B57F22A6-60AB-A542-81E2-7188EDDE4136}" destId="{6AFF0236-FDDF-D740-9043-21262C7F676C}" srcOrd="2" destOrd="0" presId="urn:microsoft.com/office/officeart/2005/8/layout/orgChart1"/>
    <dgm:cxn modelId="{59ECF1C5-077C-2E43-9FD3-9D63DF40DA0D}" type="presParOf" srcId="{03AA9265-F57B-2049-BC6B-8BF7EC409229}" destId="{9BCC98EA-3E41-8242-8912-6E97FF41C843}" srcOrd="8" destOrd="0" presId="urn:microsoft.com/office/officeart/2005/8/layout/orgChart1"/>
    <dgm:cxn modelId="{D00875F6-1E90-E544-BCF5-C95A65088617}" type="presParOf" srcId="{03AA9265-F57B-2049-BC6B-8BF7EC409229}" destId="{55029BCF-531D-F741-BCF6-148F3496F038}" srcOrd="9" destOrd="0" presId="urn:microsoft.com/office/officeart/2005/8/layout/orgChart1"/>
    <dgm:cxn modelId="{0A7AA53F-82A0-8646-8BDD-5092A83DD9F7}" type="presParOf" srcId="{55029BCF-531D-F741-BCF6-148F3496F038}" destId="{C1FA06C0-9707-D046-B0C1-7CEE3BB90777}" srcOrd="0" destOrd="0" presId="urn:microsoft.com/office/officeart/2005/8/layout/orgChart1"/>
    <dgm:cxn modelId="{3ABDBA22-A588-6F49-9F3F-952E9C127CD3}" type="presParOf" srcId="{C1FA06C0-9707-D046-B0C1-7CEE3BB90777}" destId="{59000C26-E90F-EF41-94EB-DE7CF00EF7B4}" srcOrd="0" destOrd="0" presId="urn:microsoft.com/office/officeart/2005/8/layout/orgChart1"/>
    <dgm:cxn modelId="{DF3C0090-AB16-7746-8D2F-70743FA70FC5}" type="presParOf" srcId="{C1FA06C0-9707-D046-B0C1-7CEE3BB90777}" destId="{E533D160-DAEC-E042-A625-3877249E81C2}" srcOrd="1" destOrd="0" presId="urn:microsoft.com/office/officeart/2005/8/layout/orgChart1"/>
    <dgm:cxn modelId="{B962E56F-83F5-504F-9B5E-5D3B14367079}" type="presParOf" srcId="{55029BCF-531D-F741-BCF6-148F3496F038}" destId="{68480E62-C3FB-9C47-B07F-FB07AD786ED2}" srcOrd="1" destOrd="0" presId="urn:microsoft.com/office/officeart/2005/8/layout/orgChart1"/>
    <dgm:cxn modelId="{377FA6E7-C879-874E-B2B3-B71AD7910F12}" type="presParOf" srcId="{55029BCF-531D-F741-BCF6-148F3496F038}" destId="{3C56C045-144B-4E48-A396-223420432689}" srcOrd="2" destOrd="0" presId="urn:microsoft.com/office/officeart/2005/8/layout/orgChart1"/>
    <dgm:cxn modelId="{EAE30B53-5CBE-D349-BEF5-6961057ED358}" type="presParOf" srcId="{03AA9265-F57B-2049-BC6B-8BF7EC409229}" destId="{A04EDCC8-61C8-5846-B941-3C44D9321FF7}" srcOrd="10" destOrd="0" presId="urn:microsoft.com/office/officeart/2005/8/layout/orgChart1"/>
    <dgm:cxn modelId="{CE40D237-9DBE-BF44-9DAC-CCEB1885049A}" type="presParOf" srcId="{03AA9265-F57B-2049-BC6B-8BF7EC409229}" destId="{1B0C0522-1801-0649-9B1B-2538F5CEA01B}" srcOrd="11" destOrd="0" presId="urn:microsoft.com/office/officeart/2005/8/layout/orgChart1"/>
    <dgm:cxn modelId="{D9DE7BFE-6C4B-634F-AAD0-5D3F84C6E495}" type="presParOf" srcId="{1B0C0522-1801-0649-9B1B-2538F5CEA01B}" destId="{14B2D877-B50B-2F4C-837A-BAEC5F4A459A}" srcOrd="0" destOrd="0" presId="urn:microsoft.com/office/officeart/2005/8/layout/orgChart1"/>
    <dgm:cxn modelId="{7FF8D86A-7B16-DA4B-99AC-E03E4CF8F38D}" type="presParOf" srcId="{14B2D877-B50B-2F4C-837A-BAEC5F4A459A}" destId="{08FDBF84-A3E1-5247-9AB3-5DDE8BD4DE29}" srcOrd="0" destOrd="0" presId="urn:microsoft.com/office/officeart/2005/8/layout/orgChart1"/>
    <dgm:cxn modelId="{3D0A5683-ABC2-8B41-83A3-48B69C31442B}" type="presParOf" srcId="{14B2D877-B50B-2F4C-837A-BAEC5F4A459A}" destId="{B321EBE1-8089-1546-B858-F9049F86E7FD}" srcOrd="1" destOrd="0" presId="urn:microsoft.com/office/officeart/2005/8/layout/orgChart1"/>
    <dgm:cxn modelId="{CCE2D7B3-40CD-FA4A-AD5F-34D87BD4E6ED}" type="presParOf" srcId="{1B0C0522-1801-0649-9B1B-2538F5CEA01B}" destId="{E05028CB-579E-134D-954E-695308641ADA}" srcOrd="1" destOrd="0" presId="urn:microsoft.com/office/officeart/2005/8/layout/orgChart1"/>
    <dgm:cxn modelId="{CF50D450-56D7-404A-A4FF-7D6E6D68038D}" type="presParOf" srcId="{1B0C0522-1801-0649-9B1B-2538F5CEA01B}" destId="{85C84B07-5FA1-3444-B053-D71D9069DBEC}" srcOrd="2" destOrd="0" presId="urn:microsoft.com/office/officeart/2005/8/layout/orgChart1"/>
    <dgm:cxn modelId="{450D3270-581D-004E-A64F-C8F6B1C4AE22}" type="presParOf" srcId="{03AA9265-F57B-2049-BC6B-8BF7EC409229}" destId="{DC5AC73F-4DFB-F14D-B231-60B0124D902C}" srcOrd="12" destOrd="0" presId="urn:microsoft.com/office/officeart/2005/8/layout/orgChart1"/>
    <dgm:cxn modelId="{2508C0B1-B197-9A46-8275-2DD852C4758A}" type="presParOf" srcId="{03AA9265-F57B-2049-BC6B-8BF7EC409229}" destId="{C9A4E941-0D34-F842-9D2E-12C655AF16AA}" srcOrd="13" destOrd="0" presId="urn:microsoft.com/office/officeart/2005/8/layout/orgChart1"/>
    <dgm:cxn modelId="{0C833813-0F10-DE48-B103-EDA4705A387C}" type="presParOf" srcId="{C9A4E941-0D34-F842-9D2E-12C655AF16AA}" destId="{266B6561-C4F4-C741-90F6-4B0F3D360790}" srcOrd="0" destOrd="0" presId="urn:microsoft.com/office/officeart/2005/8/layout/orgChart1"/>
    <dgm:cxn modelId="{B29C565B-6BBB-4B4C-A095-362A1EBA3ABD}" type="presParOf" srcId="{266B6561-C4F4-C741-90F6-4B0F3D360790}" destId="{CB18090E-5558-7740-9CBF-983D17B74215}" srcOrd="0" destOrd="0" presId="urn:microsoft.com/office/officeart/2005/8/layout/orgChart1"/>
    <dgm:cxn modelId="{74842490-3949-5948-A446-048B743778CD}" type="presParOf" srcId="{266B6561-C4F4-C741-90F6-4B0F3D360790}" destId="{272CB32F-BE7E-DD44-9261-E3A78ABA76F9}" srcOrd="1" destOrd="0" presId="urn:microsoft.com/office/officeart/2005/8/layout/orgChart1"/>
    <dgm:cxn modelId="{0B037983-B671-324A-8DF3-4C382AC9E7A7}" type="presParOf" srcId="{C9A4E941-0D34-F842-9D2E-12C655AF16AA}" destId="{8B4FEAB9-C445-C747-BA3E-4F18407A22A2}" srcOrd="1" destOrd="0" presId="urn:microsoft.com/office/officeart/2005/8/layout/orgChart1"/>
    <dgm:cxn modelId="{A5CEA1B3-F359-794F-85AC-D0013D93BD0B}" type="presParOf" srcId="{C9A4E941-0D34-F842-9D2E-12C655AF16AA}" destId="{4C098547-F9F3-EF43-BAAF-9A9F837914EC}" srcOrd="2" destOrd="0" presId="urn:microsoft.com/office/officeart/2005/8/layout/orgChart1"/>
    <dgm:cxn modelId="{5B7400FB-9B4B-004E-8522-536C5C2A0D25}" type="presParOf" srcId="{03AA9265-F57B-2049-BC6B-8BF7EC409229}" destId="{C69FF68B-B8B8-7942-8C15-B5CA5CF27978}" srcOrd="14" destOrd="0" presId="urn:microsoft.com/office/officeart/2005/8/layout/orgChart1"/>
    <dgm:cxn modelId="{8B8B9B96-06E1-2941-A396-5A22A9286D32}" type="presParOf" srcId="{03AA9265-F57B-2049-BC6B-8BF7EC409229}" destId="{52FE9265-4FF7-AB4F-B738-6CD9B44B9F0E}" srcOrd="15" destOrd="0" presId="urn:microsoft.com/office/officeart/2005/8/layout/orgChart1"/>
    <dgm:cxn modelId="{2F195388-509A-BF4F-BE37-34F1A42AD0E4}" type="presParOf" srcId="{52FE9265-4FF7-AB4F-B738-6CD9B44B9F0E}" destId="{952C7FFE-DCC6-5346-96D5-04600A2C7065}" srcOrd="0" destOrd="0" presId="urn:microsoft.com/office/officeart/2005/8/layout/orgChart1"/>
    <dgm:cxn modelId="{CD1BB9ED-228A-F74E-8250-96283BE3DE45}" type="presParOf" srcId="{952C7FFE-DCC6-5346-96D5-04600A2C7065}" destId="{465BCAA6-3156-C149-9666-83A133CCDF75}" srcOrd="0" destOrd="0" presId="urn:microsoft.com/office/officeart/2005/8/layout/orgChart1"/>
    <dgm:cxn modelId="{BC93F038-52D0-A14E-953B-ADACDA8D39F2}" type="presParOf" srcId="{952C7FFE-DCC6-5346-96D5-04600A2C7065}" destId="{3F20017F-A3C4-2F47-87F1-82B85FB693FB}" srcOrd="1" destOrd="0" presId="urn:microsoft.com/office/officeart/2005/8/layout/orgChart1"/>
    <dgm:cxn modelId="{506DF9D7-C258-5B4C-9E82-8191264ECC15}" type="presParOf" srcId="{52FE9265-4FF7-AB4F-B738-6CD9B44B9F0E}" destId="{5A84B1C3-269F-104C-9F6F-2954AC283F1F}" srcOrd="1" destOrd="0" presId="urn:microsoft.com/office/officeart/2005/8/layout/orgChart1"/>
    <dgm:cxn modelId="{32542AA7-5563-BE49-98A4-98BC275D7334}" type="presParOf" srcId="{52FE9265-4FF7-AB4F-B738-6CD9B44B9F0E}" destId="{81AF8E1F-834D-4A4A-8E9F-77A2C987EE15}" srcOrd="2" destOrd="0" presId="urn:microsoft.com/office/officeart/2005/8/layout/orgChart1"/>
    <dgm:cxn modelId="{223F6B8A-FAB3-FF4C-93A5-955E3EC78F15}" type="presParOf" srcId="{03AA9265-F57B-2049-BC6B-8BF7EC409229}" destId="{F0971AA0-3396-974C-ADF7-9C4AC1FA62C5}" srcOrd="16" destOrd="0" presId="urn:microsoft.com/office/officeart/2005/8/layout/orgChart1"/>
    <dgm:cxn modelId="{B56E510E-053D-5C49-84C4-9B2DC41D9971}" type="presParOf" srcId="{03AA9265-F57B-2049-BC6B-8BF7EC409229}" destId="{A6CD5D4E-BE1F-F948-A529-F8050B8BE5D7}" srcOrd="17" destOrd="0" presId="urn:microsoft.com/office/officeart/2005/8/layout/orgChart1"/>
    <dgm:cxn modelId="{E74585B5-3B3D-1240-99D1-364E0B241313}" type="presParOf" srcId="{A6CD5D4E-BE1F-F948-A529-F8050B8BE5D7}" destId="{40D78B6C-0815-F842-AE2F-1D0D377F3030}" srcOrd="0" destOrd="0" presId="urn:microsoft.com/office/officeart/2005/8/layout/orgChart1"/>
    <dgm:cxn modelId="{6C6F354C-F4B2-0943-B7AC-A6D79904A56E}" type="presParOf" srcId="{40D78B6C-0815-F842-AE2F-1D0D377F3030}" destId="{52F7C2BE-7C4D-1348-944D-4F3B0BE7480A}" srcOrd="0" destOrd="0" presId="urn:microsoft.com/office/officeart/2005/8/layout/orgChart1"/>
    <dgm:cxn modelId="{2473DCA2-7EC2-FA4E-B98A-C11E1D1DCA41}" type="presParOf" srcId="{40D78B6C-0815-F842-AE2F-1D0D377F3030}" destId="{288C11F8-6D6F-274B-A257-040CA13B76A1}" srcOrd="1" destOrd="0" presId="urn:microsoft.com/office/officeart/2005/8/layout/orgChart1"/>
    <dgm:cxn modelId="{E1C46AB9-206D-4345-A7E7-650A89E7BCDE}" type="presParOf" srcId="{A6CD5D4E-BE1F-F948-A529-F8050B8BE5D7}" destId="{7B2B82EA-764D-F64D-854B-7E7C046909B2}" srcOrd="1" destOrd="0" presId="urn:microsoft.com/office/officeart/2005/8/layout/orgChart1"/>
    <dgm:cxn modelId="{879158A1-739B-B348-BD0C-552FEC55F880}" type="presParOf" srcId="{A6CD5D4E-BE1F-F948-A529-F8050B8BE5D7}" destId="{F67A5522-333D-F14A-9FD4-217B2179A28D}" srcOrd="2" destOrd="0" presId="urn:microsoft.com/office/officeart/2005/8/layout/orgChart1"/>
    <dgm:cxn modelId="{DC49502C-3C18-FA48-8BCF-2F5F4C568C0A}" type="presParOf" srcId="{03AA9265-F57B-2049-BC6B-8BF7EC409229}" destId="{4E26E0AA-E571-344F-A612-73C6E1EDE1D4}" srcOrd="18" destOrd="0" presId="urn:microsoft.com/office/officeart/2005/8/layout/orgChart1"/>
    <dgm:cxn modelId="{4054988A-8F80-2243-A6FC-712F6373D5AF}" type="presParOf" srcId="{03AA9265-F57B-2049-BC6B-8BF7EC409229}" destId="{2B61A89C-E576-A345-A538-0DFEE4FEA9F1}" srcOrd="19" destOrd="0" presId="urn:microsoft.com/office/officeart/2005/8/layout/orgChart1"/>
    <dgm:cxn modelId="{F5DAB907-C355-DA46-B7BD-469CE57AFBCB}" type="presParOf" srcId="{2B61A89C-E576-A345-A538-0DFEE4FEA9F1}" destId="{307AE487-F551-394A-8DB3-D3413FB37186}" srcOrd="0" destOrd="0" presId="urn:microsoft.com/office/officeart/2005/8/layout/orgChart1"/>
    <dgm:cxn modelId="{A01E24E9-A7D8-E04E-911E-AD9795170051}" type="presParOf" srcId="{307AE487-F551-394A-8DB3-D3413FB37186}" destId="{369C6921-D44D-7D49-8904-61AB0AEBEDCD}" srcOrd="0" destOrd="0" presId="urn:microsoft.com/office/officeart/2005/8/layout/orgChart1"/>
    <dgm:cxn modelId="{643F5088-75B7-BE42-81CB-1AD977D886C0}" type="presParOf" srcId="{307AE487-F551-394A-8DB3-D3413FB37186}" destId="{6CF3810C-2F7C-BB4A-8E0F-1AEC8A6FB968}" srcOrd="1" destOrd="0" presId="urn:microsoft.com/office/officeart/2005/8/layout/orgChart1"/>
    <dgm:cxn modelId="{A95F7C21-1813-2844-89FD-C1837CF9532B}" type="presParOf" srcId="{2B61A89C-E576-A345-A538-0DFEE4FEA9F1}" destId="{616A3DE4-7B61-6540-B1CE-43A9AEE793BF}" srcOrd="1" destOrd="0" presId="urn:microsoft.com/office/officeart/2005/8/layout/orgChart1"/>
    <dgm:cxn modelId="{7387A48F-D8BD-2648-96EB-AC8F28D61C1F}" type="presParOf" srcId="{2B61A89C-E576-A345-A538-0DFEE4FEA9F1}" destId="{0A4319DF-9491-934E-BBEE-B6A3A095FCA3}" srcOrd="2" destOrd="0" presId="urn:microsoft.com/office/officeart/2005/8/layout/orgChart1"/>
    <dgm:cxn modelId="{6EC4737A-53BA-8949-9AE1-C742D1D2654B}" type="presParOf" srcId="{03AA9265-F57B-2049-BC6B-8BF7EC409229}" destId="{F7126219-5457-1F4C-A2A6-1FB61E10F895}" srcOrd="20" destOrd="0" presId="urn:microsoft.com/office/officeart/2005/8/layout/orgChart1"/>
    <dgm:cxn modelId="{8287CC34-1080-D240-88C0-73AC14F711AB}" type="presParOf" srcId="{03AA9265-F57B-2049-BC6B-8BF7EC409229}" destId="{A1763530-3F0B-8745-92F9-DEBC5E23DFE5}" srcOrd="21" destOrd="0" presId="urn:microsoft.com/office/officeart/2005/8/layout/orgChart1"/>
    <dgm:cxn modelId="{96633333-B699-E34B-896B-E01A76D66D50}" type="presParOf" srcId="{A1763530-3F0B-8745-92F9-DEBC5E23DFE5}" destId="{087FB663-FF9C-F345-9E10-999475F579C0}" srcOrd="0" destOrd="0" presId="urn:microsoft.com/office/officeart/2005/8/layout/orgChart1"/>
    <dgm:cxn modelId="{087A9DE8-1DD1-FF4E-9DBC-C847AB011BE3}" type="presParOf" srcId="{087FB663-FF9C-F345-9E10-999475F579C0}" destId="{35AE4BD9-4B3E-F644-9131-13A9145BA7A6}" srcOrd="0" destOrd="0" presId="urn:microsoft.com/office/officeart/2005/8/layout/orgChart1"/>
    <dgm:cxn modelId="{D16F8789-7705-7940-8402-AA8CF211B682}" type="presParOf" srcId="{087FB663-FF9C-F345-9E10-999475F579C0}" destId="{F1D48457-561D-A242-9799-9EC8C2C34B08}" srcOrd="1" destOrd="0" presId="urn:microsoft.com/office/officeart/2005/8/layout/orgChart1"/>
    <dgm:cxn modelId="{64A76970-36CA-8641-ABEB-1E37F5445FDD}" type="presParOf" srcId="{A1763530-3F0B-8745-92F9-DEBC5E23DFE5}" destId="{AB49BDD9-2C02-CA49-8706-BDBA8D9DBC61}" srcOrd="1" destOrd="0" presId="urn:microsoft.com/office/officeart/2005/8/layout/orgChart1"/>
    <dgm:cxn modelId="{759E2454-3758-434E-AE3A-678B83B5331B}" type="presParOf" srcId="{A1763530-3F0B-8745-92F9-DEBC5E23DFE5}" destId="{DB36E1B4-478B-014E-9E8F-A1A512CF473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F9A70B-6CD7-8C4D-91C3-4D675354168E}"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US"/>
        </a:p>
      </dgm:t>
    </dgm:pt>
    <dgm:pt modelId="{BD8EF80C-586D-064F-8868-E4D1028E6233}">
      <dgm:prSet phldrT="[Text]"/>
      <dgm:spPr/>
      <dgm:t>
        <a:bodyPr/>
        <a:lstStyle/>
        <a:p>
          <a:r>
            <a:rPr lang="en-US" dirty="0" smtClean="0"/>
            <a:t>Stephen</a:t>
          </a:r>
          <a:endParaRPr lang="en-US" dirty="0"/>
        </a:p>
      </dgm:t>
    </dgm:pt>
    <dgm:pt modelId="{854A30DE-045F-D548-A695-3344FD057239}" type="parTrans" cxnId="{BCB80FA2-E924-774C-AFAE-CC5DA931AFED}">
      <dgm:prSet/>
      <dgm:spPr/>
      <dgm:t>
        <a:bodyPr/>
        <a:lstStyle/>
        <a:p>
          <a:endParaRPr lang="en-US"/>
        </a:p>
      </dgm:t>
    </dgm:pt>
    <dgm:pt modelId="{54510A18-4E6B-204B-93B2-B7CF2A65F515}" type="sibTrans" cxnId="{BCB80FA2-E924-774C-AFAE-CC5DA931AFED}">
      <dgm:prSet/>
      <dgm:spPr/>
      <dgm:t>
        <a:bodyPr/>
        <a:lstStyle/>
        <a:p>
          <a:endParaRPr lang="en-US"/>
        </a:p>
      </dgm:t>
    </dgm:pt>
    <dgm:pt modelId="{40810F5D-CAAF-AB41-907E-BB4AA840D7C5}">
      <dgm:prSet phldrT="[Text]"/>
      <dgm:spPr/>
      <dgm:t>
        <a:bodyPr/>
        <a:lstStyle/>
        <a:p>
          <a:r>
            <a:rPr lang="en-US" dirty="0" smtClean="0"/>
            <a:t>Philip</a:t>
          </a:r>
          <a:endParaRPr lang="en-US" dirty="0"/>
        </a:p>
      </dgm:t>
    </dgm:pt>
    <dgm:pt modelId="{51B28BE3-94BF-DA42-82D6-2A426D4E3A68}" type="parTrans" cxnId="{49C227B9-74F4-3B42-AE08-A5EDA0B0DADA}">
      <dgm:prSet/>
      <dgm:spPr/>
      <dgm:t>
        <a:bodyPr/>
        <a:lstStyle/>
        <a:p>
          <a:endParaRPr lang="en-US"/>
        </a:p>
      </dgm:t>
    </dgm:pt>
    <dgm:pt modelId="{3E515739-D308-6242-BB70-75415FE84F60}" type="sibTrans" cxnId="{49C227B9-74F4-3B42-AE08-A5EDA0B0DADA}">
      <dgm:prSet/>
      <dgm:spPr/>
      <dgm:t>
        <a:bodyPr/>
        <a:lstStyle/>
        <a:p>
          <a:endParaRPr lang="en-US"/>
        </a:p>
      </dgm:t>
    </dgm:pt>
    <dgm:pt modelId="{E02F81F6-5D1B-7845-AF7D-BB42D38F92A0}">
      <dgm:prSet phldrT="[Text]"/>
      <dgm:spPr/>
      <dgm:t>
        <a:bodyPr/>
        <a:lstStyle/>
        <a:p>
          <a:r>
            <a:rPr lang="en-US" dirty="0" smtClean="0"/>
            <a:t>Prochorus</a:t>
          </a:r>
          <a:endParaRPr lang="en-US" dirty="0"/>
        </a:p>
      </dgm:t>
    </dgm:pt>
    <dgm:pt modelId="{CBE297B4-F54B-7447-9420-57D44BBF52A2}" type="parTrans" cxnId="{E3388659-B683-BF46-8B20-57C24D86F584}">
      <dgm:prSet/>
      <dgm:spPr/>
      <dgm:t>
        <a:bodyPr/>
        <a:lstStyle/>
        <a:p>
          <a:endParaRPr lang="en-US"/>
        </a:p>
      </dgm:t>
    </dgm:pt>
    <dgm:pt modelId="{9B36A47D-05BD-8848-BBEE-152E87E67897}" type="sibTrans" cxnId="{E3388659-B683-BF46-8B20-57C24D86F584}">
      <dgm:prSet/>
      <dgm:spPr/>
      <dgm:t>
        <a:bodyPr/>
        <a:lstStyle/>
        <a:p>
          <a:endParaRPr lang="en-US"/>
        </a:p>
      </dgm:t>
    </dgm:pt>
    <dgm:pt modelId="{B2A3E736-0E01-084B-9A3F-AE4304522BC8}">
      <dgm:prSet phldrT="[Text]"/>
      <dgm:spPr/>
      <dgm:t>
        <a:bodyPr/>
        <a:lstStyle/>
        <a:p>
          <a:r>
            <a:rPr lang="en-US" dirty="0" smtClean="0"/>
            <a:t>Nicanor</a:t>
          </a:r>
          <a:endParaRPr lang="en-US" dirty="0"/>
        </a:p>
      </dgm:t>
    </dgm:pt>
    <dgm:pt modelId="{03A30786-DC1F-AF49-B200-FA9F0D04918B}" type="parTrans" cxnId="{CBDC45ED-DACF-384F-9361-711E4C38C72B}">
      <dgm:prSet/>
      <dgm:spPr/>
      <dgm:t>
        <a:bodyPr/>
        <a:lstStyle/>
        <a:p>
          <a:endParaRPr lang="en-US"/>
        </a:p>
      </dgm:t>
    </dgm:pt>
    <dgm:pt modelId="{CE1669B6-10FF-B649-8F07-660DBC2285E5}" type="sibTrans" cxnId="{CBDC45ED-DACF-384F-9361-711E4C38C72B}">
      <dgm:prSet/>
      <dgm:spPr/>
      <dgm:t>
        <a:bodyPr/>
        <a:lstStyle/>
        <a:p>
          <a:endParaRPr lang="en-US"/>
        </a:p>
      </dgm:t>
    </dgm:pt>
    <dgm:pt modelId="{DDB60950-0AA7-2340-9D20-60A98C7A5CA8}">
      <dgm:prSet phldrT="[Text]"/>
      <dgm:spPr/>
      <dgm:t>
        <a:bodyPr/>
        <a:lstStyle/>
        <a:p>
          <a:r>
            <a:rPr lang="en-US" dirty="0" smtClean="0"/>
            <a:t>Timon</a:t>
          </a:r>
          <a:endParaRPr lang="en-US" dirty="0"/>
        </a:p>
      </dgm:t>
    </dgm:pt>
    <dgm:pt modelId="{F474EBE8-8083-9446-8F15-C774F8889F7B}" type="parTrans" cxnId="{87328F66-C455-AB4B-B7BF-48E217E62E83}">
      <dgm:prSet/>
      <dgm:spPr/>
      <dgm:t>
        <a:bodyPr/>
        <a:lstStyle/>
        <a:p>
          <a:endParaRPr lang="en-US"/>
        </a:p>
      </dgm:t>
    </dgm:pt>
    <dgm:pt modelId="{CC50AE67-AEC3-7A41-B704-790284359EDC}" type="sibTrans" cxnId="{87328F66-C455-AB4B-B7BF-48E217E62E83}">
      <dgm:prSet/>
      <dgm:spPr/>
      <dgm:t>
        <a:bodyPr/>
        <a:lstStyle/>
        <a:p>
          <a:endParaRPr lang="en-US"/>
        </a:p>
      </dgm:t>
    </dgm:pt>
    <dgm:pt modelId="{C023DD32-B3E2-D74A-A5B7-5BF417ED293A}">
      <dgm:prSet phldrT="[Text]"/>
      <dgm:spPr/>
      <dgm:t>
        <a:bodyPr/>
        <a:lstStyle/>
        <a:p>
          <a:r>
            <a:rPr lang="en-US" dirty="0" smtClean="0"/>
            <a:t>Parmenas</a:t>
          </a:r>
          <a:endParaRPr lang="en-US" dirty="0"/>
        </a:p>
      </dgm:t>
    </dgm:pt>
    <dgm:pt modelId="{E7471639-D901-F34F-8333-BF4EF2051296}" type="parTrans" cxnId="{C7258A65-6CD3-084C-96F5-1730CB1DAF1A}">
      <dgm:prSet/>
      <dgm:spPr/>
      <dgm:t>
        <a:bodyPr/>
        <a:lstStyle/>
        <a:p>
          <a:endParaRPr lang="en-US"/>
        </a:p>
      </dgm:t>
    </dgm:pt>
    <dgm:pt modelId="{6D200C3C-D6A3-784F-961B-BE9FE44BA214}" type="sibTrans" cxnId="{C7258A65-6CD3-084C-96F5-1730CB1DAF1A}">
      <dgm:prSet/>
      <dgm:spPr/>
      <dgm:t>
        <a:bodyPr/>
        <a:lstStyle/>
        <a:p>
          <a:endParaRPr lang="en-US"/>
        </a:p>
      </dgm:t>
    </dgm:pt>
    <dgm:pt modelId="{E60BFF99-769A-F24B-8AF9-3FEB63ADB339}">
      <dgm:prSet phldrT="[Text]"/>
      <dgm:spPr/>
      <dgm:t>
        <a:bodyPr/>
        <a:lstStyle/>
        <a:p>
          <a:r>
            <a:rPr lang="en-US" dirty="0" smtClean="0"/>
            <a:t>Nicholas of Antioch</a:t>
          </a:r>
          <a:endParaRPr lang="en-US" dirty="0"/>
        </a:p>
      </dgm:t>
    </dgm:pt>
    <dgm:pt modelId="{CEB58880-4983-3841-B923-FAEEA777B954}" type="parTrans" cxnId="{6213244C-9C82-6C4E-940F-12672EAB1C5A}">
      <dgm:prSet/>
      <dgm:spPr/>
      <dgm:t>
        <a:bodyPr/>
        <a:lstStyle/>
        <a:p>
          <a:endParaRPr lang="en-US"/>
        </a:p>
      </dgm:t>
    </dgm:pt>
    <dgm:pt modelId="{1FA20356-0193-2F43-A2AA-C390463D0669}" type="sibTrans" cxnId="{6213244C-9C82-6C4E-940F-12672EAB1C5A}">
      <dgm:prSet/>
      <dgm:spPr/>
      <dgm:t>
        <a:bodyPr/>
        <a:lstStyle/>
        <a:p>
          <a:endParaRPr lang="en-US"/>
        </a:p>
      </dgm:t>
    </dgm:pt>
    <dgm:pt modelId="{4F8085A0-F32E-BA4E-ADD1-13F436207D25}" type="pres">
      <dgm:prSet presAssocID="{33F9A70B-6CD7-8C4D-91C3-4D675354168E}" presName="hierChild1" presStyleCnt="0">
        <dgm:presLayoutVars>
          <dgm:orgChart val="1"/>
          <dgm:chPref val="1"/>
          <dgm:dir/>
          <dgm:animOne val="branch"/>
          <dgm:animLvl val="lvl"/>
          <dgm:resizeHandles/>
        </dgm:presLayoutVars>
      </dgm:prSet>
      <dgm:spPr/>
      <dgm:t>
        <a:bodyPr/>
        <a:lstStyle/>
        <a:p>
          <a:endParaRPr lang="en-US"/>
        </a:p>
      </dgm:t>
    </dgm:pt>
    <dgm:pt modelId="{B22B4567-F9C7-514F-BDEA-77786BFFE87A}" type="pres">
      <dgm:prSet presAssocID="{BD8EF80C-586D-064F-8868-E4D1028E6233}" presName="hierRoot1" presStyleCnt="0">
        <dgm:presLayoutVars>
          <dgm:hierBranch val="init"/>
        </dgm:presLayoutVars>
      </dgm:prSet>
      <dgm:spPr/>
    </dgm:pt>
    <dgm:pt modelId="{156ADB6F-24BA-5743-AC96-710975005435}" type="pres">
      <dgm:prSet presAssocID="{BD8EF80C-586D-064F-8868-E4D1028E6233}" presName="rootComposite1" presStyleCnt="0"/>
      <dgm:spPr/>
    </dgm:pt>
    <dgm:pt modelId="{8D25EC04-027B-6741-8E42-0CC4C90491A9}" type="pres">
      <dgm:prSet presAssocID="{BD8EF80C-586D-064F-8868-E4D1028E6233}" presName="rootText1" presStyleLbl="node0" presStyleIdx="0" presStyleCnt="7" custLinFactX="300000" custLinFactY="200000" custLinFactNeighborX="325679" custLinFactNeighborY="210296">
        <dgm:presLayoutVars>
          <dgm:chPref val="3"/>
        </dgm:presLayoutVars>
      </dgm:prSet>
      <dgm:spPr/>
      <dgm:t>
        <a:bodyPr/>
        <a:lstStyle/>
        <a:p>
          <a:endParaRPr lang="en-US"/>
        </a:p>
      </dgm:t>
    </dgm:pt>
    <dgm:pt modelId="{BA9CA0B1-39EA-794E-BCA5-124D40E86B81}" type="pres">
      <dgm:prSet presAssocID="{BD8EF80C-586D-064F-8868-E4D1028E6233}" presName="rootConnector1" presStyleLbl="node1" presStyleIdx="0" presStyleCnt="0"/>
      <dgm:spPr/>
      <dgm:t>
        <a:bodyPr/>
        <a:lstStyle/>
        <a:p>
          <a:endParaRPr lang="en-US"/>
        </a:p>
      </dgm:t>
    </dgm:pt>
    <dgm:pt modelId="{53ADFDCB-3968-E548-91C5-9A21823BEDE9}" type="pres">
      <dgm:prSet presAssocID="{BD8EF80C-586D-064F-8868-E4D1028E6233}" presName="hierChild2" presStyleCnt="0"/>
      <dgm:spPr/>
    </dgm:pt>
    <dgm:pt modelId="{CFFDB143-C87C-A94B-BF11-99CBCEBC9F1B}" type="pres">
      <dgm:prSet presAssocID="{BD8EF80C-586D-064F-8868-E4D1028E6233}" presName="hierChild3" presStyleCnt="0"/>
      <dgm:spPr/>
    </dgm:pt>
    <dgm:pt modelId="{4D36E222-B1EC-BC45-BD2F-FBA98454F4AC}" type="pres">
      <dgm:prSet presAssocID="{40810F5D-CAAF-AB41-907E-BB4AA840D7C5}" presName="hierRoot1" presStyleCnt="0">
        <dgm:presLayoutVars>
          <dgm:hierBranch val="init"/>
        </dgm:presLayoutVars>
      </dgm:prSet>
      <dgm:spPr/>
    </dgm:pt>
    <dgm:pt modelId="{21C6C57F-A8F4-5944-B7B9-F7F211AF8106}" type="pres">
      <dgm:prSet presAssocID="{40810F5D-CAAF-AB41-907E-BB4AA840D7C5}" presName="rootComposite1" presStyleCnt="0"/>
      <dgm:spPr/>
    </dgm:pt>
    <dgm:pt modelId="{87335B31-9BC6-3F40-B3B2-B8DFBE5308CD}" type="pres">
      <dgm:prSet presAssocID="{40810F5D-CAAF-AB41-907E-BB4AA840D7C5}" presName="rootText1" presStyleLbl="node0" presStyleIdx="1" presStyleCnt="7" custLinFactX="251783" custLinFactY="100000" custLinFactNeighborX="300000" custLinFactNeighborY="178921">
        <dgm:presLayoutVars>
          <dgm:chPref val="3"/>
        </dgm:presLayoutVars>
      </dgm:prSet>
      <dgm:spPr/>
      <dgm:t>
        <a:bodyPr/>
        <a:lstStyle/>
        <a:p>
          <a:endParaRPr lang="en-US"/>
        </a:p>
      </dgm:t>
    </dgm:pt>
    <dgm:pt modelId="{B47B311F-D4BE-1A42-88F7-482D2D5C788D}" type="pres">
      <dgm:prSet presAssocID="{40810F5D-CAAF-AB41-907E-BB4AA840D7C5}" presName="rootConnector1" presStyleLbl="node1" presStyleIdx="0" presStyleCnt="0"/>
      <dgm:spPr/>
      <dgm:t>
        <a:bodyPr/>
        <a:lstStyle/>
        <a:p>
          <a:endParaRPr lang="en-US"/>
        </a:p>
      </dgm:t>
    </dgm:pt>
    <dgm:pt modelId="{09392632-BCFC-5B44-96FB-B7BE903CFC8F}" type="pres">
      <dgm:prSet presAssocID="{40810F5D-CAAF-AB41-907E-BB4AA840D7C5}" presName="hierChild2" presStyleCnt="0"/>
      <dgm:spPr/>
    </dgm:pt>
    <dgm:pt modelId="{C769A648-158D-C044-B2FD-8430BAE8A215}" type="pres">
      <dgm:prSet presAssocID="{40810F5D-CAAF-AB41-907E-BB4AA840D7C5}" presName="hierChild3" presStyleCnt="0"/>
      <dgm:spPr/>
    </dgm:pt>
    <dgm:pt modelId="{6DBD91E4-FD92-544D-B024-FD5B72865D25}" type="pres">
      <dgm:prSet presAssocID="{E02F81F6-5D1B-7845-AF7D-BB42D38F92A0}" presName="hierRoot1" presStyleCnt="0">
        <dgm:presLayoutVars>
          <dgm:hierBranch val="init"/>
        </dgm:presLayoutVars>
      </dgm:prSet>
      <dgm:spPr/>
    </dgm:pt>
    <dgm:pt modelId="{B272CFCF-18AA-BB47-A5AB-E1A6E8F57BD8}" type="pres">
      <dgm:prSet presAssocID="{E02F81F6-5D1B-7845-AF7D-BB42D38F92A0}" presName="rootComposite1" presStyleCnt="0"/>
      <dgm:spPr/>
    </dgm:pt>
    <dgm:pt modelId="{2E5AC281-907F-244B-BD07-0CC850B95368}" type="pres">
      <dgm:prSet presAssocID="{E02F81F6-5D1B-7845-AF7D-BB42D38F92A0}" presName="rootText1" presStyleLbl="node0" presStyleIdx="2" presStyleCnt="7" custLinFactX="123919" custLinFactY="100000" custLinFactNeighborX="200000" custLinFactNeighborY="178921">
        <dgm:presLayoutVars>
          <dgm:chPref val="3"/>
        </dgm:presLayoutVars>
      </dgm:prSet>
      <dgm:spPr/>
      <dgm:t>
        <a:bodyPr/>
        <a:lstStyle/>
        <a:p>
          <a:endParaRPr lang="en-US"/>
        </a:p>
      </dgm:t>
    </dgm:pt>
    <dgm:pt modelId="{BB6B8C38-C772-4640-A14B-A1DDF6CFE720}" type="pres">
      <dgm:prSet presAssocID="{E02F81F6-5D1B-7845-AF7D-BB42D38F92A0}" presName="rootConnector1" presStyleLbl="node1" presStyleIdx="0" presStyleCnt="0"/>
      <dgm:spPr/>
      <dgm:t>
        <a:bodyPr/>
        <a:lstStyle/>
        <a:p>
          <a:endParaRPr lang="en-US"/>
        </a:p>
      </dgm:t>
    </dgm:pt>
    <dgm:pt modelId="{43B809B9-861F-FE42-9B11-9469F12506CC}" type="pres">
      <dgm:prSet presAssocID="{E02F81F6-5D1B-7845-AF7D-BB42D38F92A0}" presName="hierChild2" presStyleCnt="0"/>
      <dgm:spPr/>
    </dgm:pt>
    <dgm:pt modelId="{BCAFF452-8ADC-954B-9E1A-0AAB7A48425C}" type="pres">
      <dgm:prSet presAssocID="{E02F81F6-5D1B-7845-AF7D-BB42D38F92A0}" presName="hierChild3" presStyleCnt="0"/>
      <dgm:spPr/>
    </dgm:pt>
    <dgm:pt modelId="{D7378D45-A178-7648-8B58-1BC3C4FA19B3}" type="pres">
      <dgm:prSet presAssocID="{B2A3E736-0E01-084B-9A3F-AE4304522BC8}" presName="hierRoot1" presStyleCnt="0">
        <dgm:presLayoutVars>
          <dgm:hierBranch val="init"/>
        </dgm:presLayoutVars>
      </dgm:prSet>
      <dgm:spPr/>
    </dgm:pt>
    <dgm:pt modelId="{B0E44341-71E5-AD4D-830C-75FF1C2959A9}" type="pres">
      <dgm:prSet presAssocID="{B2A3E736-0E01-084B-9A3F-AE4304522BC8}" presName="rootComposite1" presStyleCnt="0"/>
      <dgm:spPr/>
    </dgm:pt>
    <dgm:pt modelId="{F858B5A2-1589-774F-9B18-41C35E98B33A}" type="pres">
      <dgm:prSet presAssocID="{B2A3E736-0E01-084B-9A3F-AE4304522BC8}" presName="rootText1" presStyleLbl="node0" presStyleIdx="3" presStyleCnt="7" custLinFactX="100000" custLinFactNeighborX="102919" custLinFactNeighborY="14148">
        <dgm:presLayoutVars>
          <dgm:chPref val="3"/>
        </dgm:presLayoutVars>
      </dgm:prSet>
      <dgm:spPr/>
      <dgm:t>
        <a:bodyPr/>
        <a:lstStyle/>
        <a:p>
          <a:endParaRPr lang="en-US"/>
        </a:p>
      </dgm:t>
    </dgm:pt>
    <dgm:pt modelId="{5DF26F85-3301-F64D-9684-54A854EED716}" type="pres">
      <dgm:prSet presAssocID="{B2A3E736-0E01-084B-9A3F-AE4304522BC8}" presName="rootConnector1" presStyleLbl="node1" presStyleIdx="0" presStyleCnt="0"/>
      <dgm:spPr/>
      <dgm:t>
        <a:bodyPr/>
        <a:lstStyle/>
        <a:p>
          <a:endParaRPr lang="en-US"/>
        </a:p>
      </dgm:t>
    </dgm:pt>
    <dgm:pt modelId="{F7638C36-0BE5-C046-8B93-BAA7F7BA5BC8}" type="pres">
      <dgm:prSet presAssocID="{B2A3E736-0E01-084B-9A3F-AE4304522BC8}" presName="hierChild2" presStyleCnt="0"/>
      <dgm:spPr/>
    </dgm:pt>
    <dgm:pt modelId="{1878B6D0-65A3-EF4F-BC24-D12FD2EC5428}" type="pres">
      <dgm:prSet presAssocID="{B2A3E736-0E01-084B-9A3F-AE4304522BC8}" presName="hierChild3" presStyleCnt="0"/>
      <dgm:spPr/>
    </dgm:pt>
    <dgm:pt modelId="{765FEA0D-35C2-D248-B6C6-725245B9DD8D}" type="pres">
      <dgm:prSet presAssocID="{DDB60950-0AA7-2340-9D20-60A98C7A5CA8}" presName="hierRoot1" presStyleCnt="0">
        <dgm:presLayoutVars>
          <dgm:hierBranch val="init"/>
        </dgm:presLayoutVars>
      </dgm:prSet>
      <dgm:spPr/>
    </dgm:pt>
    <dgm:pt modelId="{DAFC50D0-5C5D-374E-A023-9CF749032331}" type="pres">
      <dgm:prSet presAssocID="{DDB60950-0AA7-2340-9D20-60A98C7A5CA8}" presName="rootComposite1" presStyleCnt="0"/>
      <dgm:spPr/>
    </dgm:pt>
    <dgm:pt modelId="{236E93AB-B30A-4643-96C6-C76EBE78FE5B}" type="pres">
      <dgm:prSet presAssocID="{DDB60950-0AA7-2340-9D20-60A98C7A5CA8}" presName="rootText1" presStyleLbl="node0" presStyleIdx="4" presStyleCnt="7" custLinFactY="41482" custLinFactNeighborX="81919" custLinFactNeighborY="100000">
        <dgm:presLayoutVars>
          <dgm:chPref val="3"/>
        </dgm:presLayoutVars>
      </dgm:prSet>
      <dgm:spPr/>
      <dgm:t>
        <a:bodyPr/>
        <a:lstStyle/>
        <a:p>
          <a:endParaRPr lang="en-US"/>
        </a:p>
      </dgm:t>
    </dgm:pt>
    <dgm:pt modelId="{A60708D4-14ED-F248-AD25-331414B769F9}" type="pres">
      <dgm:prSet presAssocID="{DDB60950-0AA7-2340-9D20-60A98C7A5CA8}" presName="rootConnector1" presStyleLbl="node1" presStyleIdx="0" presStyleCnt="0"/>
      <dgm:spPr/>
      <dgm:t>
        <a:bodyPr/>
        <a:lstStyle/>
        <a:p>
          <a:endParaRPr lang="en-US"/>
        </a:p>
      </dgm:t>
    </dgm:pt>
    <dgm:pt modelId="{FCA575A7-42E1-214E-A3E7-D2BC9A29491F}" type="pres">
      <dgm:prSet presAssocID="{DDB60950-0AA7-2340-9D20-60A98C7A5CA8}" presName="hierChild2" presStyleCnt="0"/>
      <dgm:spPr/>
    </dgm:pt>
    <dgm:pt modelId="{4AA32D24-0D8B-B846-AC59-BC1B61C51A2E}" type="pres">
      <dgm:prSet presAssocID="{DDB60950-0AA7-2340-9D20-60A98C7A5CA8}" presName="hierChild3" presStyleCnt="0"/>
      <dgm:spPr/>
    </dgm:pt>
    <dgm:pt modelId="{2C44B339-E37D-BA41-90F1-F89890440B64}" type="pres">
      <dgm:prSet presAssocID="{C023DD32-B3E2-D74A-A5B7-5BF417ED293A}" presName="hierRoot1" presStyleCnt="0">
        <dgm:presLayoutVars>
          <dgm:hierBranch val="init"/>
        </dgm:presLayoutVars>
      </dgm:prSet>
      <dgm:spPr/>
    </dgm:pt>
    <dgm:pt modelId="{963E6BC8-718A-ED42-B23F-E9A57F5DBC7F}" type="pres">
      <dgm:prSet presAssocID="{C023DD32-B3E2-D74A-A5B7-5BF417ED293A}" presName="rootComposite1" presStyleCnt="0"/>
      <dgm:spPr/>
    </dgm:pt>
    <dgm:pt modelId="{CC5C7F08-05AA-7F41-81B1-C3F8B8DC17FF}" type="pres">
      <dgm:prSet presAssocID="{C023DD32-B3E2-D74A-A5B7-5BF417ED293A}" presName="rootText1" presStyleLbl="node0" presStyleIdx="5" presStyleCnt="7" custLinFactNeighborX="67783" custLinFactNeighborY="14148">
        <dgm:presLayoutVars>
          <dgm:chPref val="3"/>
        </dgm:presLayoutVars>
      </dgm:prSet>
      <dgm:spPr/>
      <dgm:t>
        <a:bodyPr/>
        <a:lstStyle/>
        <a:p>
          <a:endParaRPr lang="en-US"/>
        </a:p>
      </dgm:t>
    </dgm:pt>
    <dgm:pt modelId="{68ED19E9-C848-5642-8488-CA31A4764ABE}" type="pres">
      <dgm:prSet presAssocID="{C023DD32-B3E2-D74A-A5B7-5BF417ED293A}" presName="rootConnector1" presStyleLbl="node1" presStyleIdx="0" presStyleCnt="0"/>
      <dgm:spPr/>
      <dgm:t>
        <a:bodyPr/>
        <a:lstStyle/>
        <a:p>
          <a:endParaRPr lang="en-US"/>
        </a:p>
      </dgm:t>
    </dgm:pt>
    <dgm:pt modelId="{DF230EF6-687D-8F4A-8B38-53480BFB6FA2}" type="pres">
      <dgm:prSet presAssocID="{C023DD32-B3E2-D74A-A5B7-5BF417ED293A}" presName="hierChild2" presStyleCnt="0"/>
      <dgm:spPr/>
    </dgm:pt>
    <dgm:pt modelId="{15130E72-A546-A34D-874B-A7A768FBA20C}" type="pres">
      <dgm:prSet presAssocID="{C023DD32-B3E2-D74A-A5B7-5BF417ED293A}" presName="hierChild3" presStyleCnt="0"/>
      <dgm:spPr/>
    </dgm:pt>
    <dgm:pt modelId="{71C18996-FA27-5B4A-A787-76E6120487E3}" type="pres">
      <dgm:prSet presAssocID="{E60BFF99-769A-F24B-8AF9-3FEB63ADB339}" presName="hierRoot1" presStyleCnt="0">
        <dgm:presLayoutVars>
          <dgm:hierBranch val="init"/>
        </dgm:presLayoutVars>
      </dgm:prSet>
      <dgm:spPr/>
    </dgm:pt>
    <dgm:pt modelId="{3F9F6A97-5CCE-5D43-B6E1-714A5C21C511}" type="pres">
      <dgm:prSet presAssocID="{E60BFF99-769A-F24B-8AF9-3FEB63ADB339}" presName="rootComposite1" presStyleCnt="0"/>
      <dgm:spPr/>
    </dgm:pt>
    <dgm:pt modelId="{1C1DEB3C-B318-A444-980C-D25B7FAAAB8E}" type="pres">
      <dgm:prSet presAssocID="{E60BFF99-769A-F24B-8AF9-3FEB63ADB339}" presName="rootText1" presStyleLbl="node0" presStyleIdx="6" presStyleCnt="7" custLinFactY="45524" custLinFactNeighborX="-53432" custLinFactNeighborY="100000">
        <dgm:presLayoutVars>
          <dgm:chPref val="3"/>
        </dgm:presLayoutVars>
      </dgm:prSet>
      <dgm:spPr/>
      <dgm:t>
        <a:bodyPr/>
        <a:lstStyle/>
        <a:p>
          <a:endParaRPr lang="en-US"/>
        </a:p>
      </dgm:t>
    </dgm:pt>
    <dgm:pt modelId="{21DC1808-1A5F-264C-9C5A-E8DE0195A9A2}" type="pres">
      <dgm:prSet presAssocID="{E60BFF99-769A-F24B-8AF9-3FEB63ADB339}" presName="rootConnector1" presStyleLbl="node1" presStyleIdx="0" presStyleCnt="0"/>
      <dgm:spPr/>
      <dgm:t>
        <a:bodyPr/>
        <a:lstStyle/>
        <a:p>
          <a:endParaRPr lang="en-US"/>
        </a:p>
      </dgm:t>
    </dgm:pt>
    <dgm:pt modelId="{C6794098-52F6-6D41-A3FB-BDAD07F25F92}" type="pres">
      <dgm:prSet presAssocID="{E60BFF99-769A-F24B-8AF9-3FEB63ADB339}" presName="hierChild2" presStyleCnt="0"/>
      <dgm:spPr/>
    </dgm:pt>
    <dgm:pt modelId="{A47940F3-A89E-474B-98F4-77DAAE180C78}" type="pres">
      <dgm:prSet presAssocID="{E60BFF99-769A-F24B-8AF9-3FEB63ADB339}" presName="hierChild3" presStyleCnt="0"/>
      <dgm:spPr/>
    </dgm:pt>
  </dgm:ptLst>
  <dgm:cxnLst>
    <dgm:cxn modelId="{932B5F2A-AE34-C249-A385-030EFFBC3811}" type="presOf" srcId="{C023DD32-B3E2-D74A-A5B7-5BF417ED293A}" destId="{68ED19E9-C848-5642-8488-CA31A4764ABE}" srcOrd="1" destOrd="0" presId="urn:microsoft.com/office/officeart/2005/8/layout/orgChart1"/>
    <dgm:cxn modelId="{1CEFE67E-A68B-8345-B732-F8CF1816B053}" type="presOf" srcId="{E02F81F6-5D1B-7845-AF7D-BB42D38F92A0}" destId="{BB6B8C38-C772-4640-A14B-A1DDF6CFE720}" srcOrd="1" destOrd="0" presId="urn:microsoft.com/office/officeart/2005/8/layout/orgChart1"/>
    <dgm:cxn modelId="{9D19A88D-13D6-B34D-AA93-913C7F2712AE}" type="presOf" srcId="{E60BFF99-769A-F24B-8AF9-3FEB63ADB339}" destId="{1C1DEB3C-B318-A444-980C-D25B7FAAAB8E}" srcOrd="0" destOrd="0" presId="urn:microsoft.com/office/officeart/2005/8/layout/orgChart1"/>
    <dgm:cxn modelId="{49C227B9-74F4-3B42-AE08-A5EDA0B0DADA}" srcId="{33F9A70B-6CD7-8C4D-91C3-4D675354168E}" destId="{40810F5D-CAAF-AB41-907E-BB4AA840D7C5}" srcOrd="1" destOrd="0" parTransId="{51B28BE3-94BF-DA42-82D6-2A426D4E3A68}" sibTransId="{3E515739-D308-6242-BB70-75415FE84F60}"/>
    <dgm:cxn modelId="{1B1B7FD2-424D-3642-BD0D-98519DCE9EFB}" type="presOf" srcId="{B2A3E736-0E01-084B-9A3F-AE4304522BC8}" destId="{F858B5A2-1589-774F-9B18-41C35E98B33A}" srcOrd="0" destOrd="0" presId="urn:microsoft.com/office/officeart/2005/8/layout/orgChart1"/>
    <dgm:cxn modelId="{54973E27-815B-E849-8672-A2128EDB5EB0}" type="presOf" srcId="{BD8EF80C-586D-064F-8868-E4D1028E6233}" destId="{8D25EC04-027B-6741-8E42-0CC4C90491A9}" srcOrd="0" destOrd="0" presId="urn:microsoft.com/office/officeart/2005/8/layout/orgChart1"/>
    <dgm:cxn modelId="{C7258A65-6CD3-084C-96F5-1730CB1DAF1A}" srcId="{33F9A70B-6CD7-8C4D-91C3-4D675354168E}" destId="{C023DD32-B3E2-D74A-A5B7-5BF417ED293A}" srcOrd="5" destOrd="0" parTransId="{E7471639-D901-F34F-8333-BF4EF2051296}" sibTransId="{6D200C3C-D6A3-784F-961B-BE9FE44BA214}"/>
    <dgm:cxn modelId="{B704D4DE-9E7A-854F-B0AF-C570F79992CC}" type="presOf" srcId="{B2A3E736-0E01-084B-9A3F-AE4304522BC8}" destId="{5DF26F85-3301-F64D-9684-54A854EED716}" srcOrd="1" destOrd="0" presId="urn:microsoft.com/office/officeart/2005/8/layout/orgChart1"/>
    <dgm:cxn modelId="{E3388659-B683-BF46-8B20-57C24D86F584}" srcId="{33F9A70B-6CD7-8C4D-91C3-4D675354168E}" destId="{E02F81F6-5D1B-7845-AF7D-BB42D38F92A0}" srcOrd="2" destOrd="0" parTransId="{CBE297B4-F54B-7447-9420-57D44BBF52A2}" sibTransId="{9B36A47D-05BD-8848-BBEE-152E87E67897}"/>
    <dgm:cxn modelId="{A4710AF4-5B5E-DA43-80AB-E1D4978BE501}" type="presOf" srcId="{C023DD32-B3E2-D74A-A5B7-5BF417ED293A}" destId="{CC5C7F08-05AA-7F41-81B1-C3F8B8DC17FF}" srcOrd="0" destOrd="0" presId="urn:microsoft.com/office/officeart/2005/8/layout/orgChart1"/>
    <dgm:cxn modelId="{2DC17ED6-5E18-DE4A-82B0-9804481BAC52}" type="presOf" srcId="{E02F81F6-5D1B-7845-AF7D-BB42D38F92A0}" destId="{2E5AC281-907F-244B-BD07-0CC850B95368}" srcOrd="0" destOrd="0" presId="urn:microsoft.com/office/officeart/2005/8/layout/orgChart1"/>
    <dgm:cxn modelId="{CBDC45ED-DACF-384F-9361-711E4C38C72B}" srcId="{33F9A70B-6CD7-8C4D-91C3-4D675354168E}" destId="{B2A3E736-0E01-084B-9A3F-AE4304522BC8}" srcOrd="3" destOrd="0" parTransId="{03A30786-DC1F-AF49-B200-FA9F0D04918B}" sibTransId="{CE1669B6-10FF-B649-8F07-660DBC2285E5}"/>
    <dgm:cxn modelId="{2D30F66A-DD2B-A244-B380-2246C2C3B150}" type="presOf" srcId="{40810F5D-CAAF-AB41-907E-BB4AA840D7C5}" destId="{87335B31-9BC6-3F40-B3B2-B8DFBE5308CD}" srcOrd="0" destOrd="0" presId="urn:microsoft.com/office/officeart/2005/8/layout/orgChart1"/>
    <dgm:cxn modelId="{87328F66-C455-AB4B-B7BF-48E217E62E83}" srcId="{33F9A70B-6CD7-8C4D-91C3-4D675354168E}" destId="{DDB60950-0AA7-2340-9D20-60A98C7A5CA8}" srcOrd="4" destOrd="0" parTransId="{F474EBE8-8083-9446-8F15-C774F8889F7B}" sibTransId="{CC50AE67-AEC3-7A41-B704-790284359EDC}"/>
    <dgm:cxn modelId="{E69A12E1-C686-C84A-ADA8-DB7A72EE1F06}" type="presOf" srcId="{DDB60950-0AA7-2340-9D20-60A98C7A5CA8}" destId="{236E93AB-B30A-4643-96C6-C76EBE78FE5B}" srcOrd="0" destOrd="0" presId="urn:microsoft.com/office/officeart/2005/8/layout/orgChart1"/>
    <dgm:cxn modelId="{E6765A56-F853-CF43-8C65-3EFF25F6345D}" type="presOf" srcId="{33F9A70B-6CD7-8C4D-91C3-4D675354168E}" destId="{4F8085A0-F32E-BA4E-ADD1-13F436207D25}" srcOrd="0" destOrd="0" presId="urn:microsoft.com/office/officeart/2005/8/layout/orgChart1"/>
    <dgm:cxn modelId="{1CBE5511-F24F-1B44-84AE-C9C90E5B35DC}" type="presOf" srcId="{40810F5D-CAAF-AB41-907E-BB4AA840D7C5}" destId="{B47B311F-D4BE-1A42-88F7-482D2D5C788D}" srcOrd="1" destOrd="0" presId="urn:microsoft.com/office/officeart/2005/8/layout/orgChart1"/>
    <dgm:cxn modelId="{BCB80FA2-E924-774C-AFAE-CC5DA931AFED}" srcId="{33F9A70B-6CD7-8C4D-91C3-4D675354168E}" destId="{BD8EF80C-586D-064F-8868-E4D1028E6233}" srcOrd="0" destOrd="0" parTransId="{854A30DE-045F-D548-A695-3344FD057239}" sibTransId="{54510A18-4E6B-204B-93B2-B7CF2A65F515}"/>
    <dgm:cxn modelId="{0B53FD00-2995-024B-9AB8-11E100ED392C}" type="presOf" srcId="{DDB60950-0AA7-2340-9D20-60A98C7A5CA8}" destId="{A60708D4-14ED-F248-AD25-331414B769F9}" srcOrd="1" destOrd="0" presId="urn:microsoft.com/office/officeart/2005/8/layout/orgChart1"/>
    <dgm:cxn modelId="{6213244C-9C82-6C4E-940F-12672EAB1C5A}" srcId="{33F9A70B-6CD7-8C4D-91C3-4D675354168E}" destId="{E60BFF99-769A-F24B-8AF9-3FEB63ADB339}" srcOrd="6" destOrd="0" parTransId="{CEB58880-4983-3841-B923-FAEEA777B954}" sibTransId="{1FA20356-0193-2F43-A2AA-C390463D0669}"/>
    <dgm:cxn modelId="{1EC5D235-7E4D-364D-BE12-9FE1452B085F}" type="presOf" srcId="{E60BFF99-769A-F24B-8AF9-3FEB63ADB339}" destId="{21DC1808-1A5F-264C-9C5A-E8DE0195A9A2}" srcOrd="1" destOrd="0" presId="urn:microsoft.com/office/officeart/2005/8/layout/orgChart1"/>
    <dgm:cxn modelId="{8375D6A0-C9D9-E242-B295-27E5E26E6AD5}" type="presOf" srcId="{BD8EF80C-586D-064F-8868-E4D1028E6233}" destId="{BA9CA0B1-39EA-794E-BCA5-124D40E86B81}" srcOrd="1" destOrd="0" presId="urn:microsoft.com/office/officeart/2005/8/layout/orgChart1"/>
    <dgm:cxn modelId="{76C1DF6B-1825-0E42-AD38-0714FD0FF163}" type="presParOf" srcId="{4F8085A0-F32E-BA4E-ADD1-13F436207D25}" destId="{B22B4567-F9C7-514F-BDEA-77786BFFE87A}" srcOrd="0" destOrd="0" presId="urn:microsoft.com/office/officeart/2005/8/layout/orgChart1"/>
    <dgm:cxn modelId="{AEC97732-6C62-E649-89E0-8C889EAEBCD5}" type="presParOf" srcId="{B22B4567-F9C7-514F-BDEA-77786BFFE87A}" destId="{156ADB6F-24BA-5743-AC96-710975005435}" srcOrd="0" destOrd="0" presId="urn:microsoft.com/office/officeart/2005/8/layout/orgChart1"/>
    <dgm:cxn modelId="{53CD6656-96D6-8D40-8987-DF6F40D25CDE}" type="presParOf" srcId="{156ADB6F-24BA-5743-AC96-710975005435}" destId="{8D25EC04-027B-6741-8E42-0CC4C90491A9}" srcOrd="0" destOrd="0" presId="urn:microsoft.com/office/officeart/2005/8/layout/orgChart1"/>
    <dgm:cxn modelId="{7860DF8A-CBA3-7745-85CE-91D645DEC4C1}" type="presParOf" srcId="{156ADB6F-24BA-5743-AC96-710975005435}" destId="{BA9CA0B1-39EA-794E-BCA5-124D40E86B81}" srcOrd="1" destOrd="0" presId="urn:microsoft.com/office/officeart/2005/8/layout/orgChart1"/>
    <dgm:cxn modelId="{7DD89A0B-1D8E-FC4A-9EAD-1AEDC2201C02}" type="presParOf" srcId="{B22B4567-F9C7-514F-BDEA-77786BFFE87A}" destId="{53ADFDCB-3968-E548-91C5-9A21823BEDE9}" srcOrd="1" destOrd="0" presId="urn:microsoft.com/office/officeart/2005/8/layout/orgChart1"/>
    <dgm:cxn modelId="{5F568BCD-DBE1-A841-92EC-694A32D978D5}" type="presParOf" srcId="{B22B4567-F9C7-514F-BDEA-77786BFFE87A}" destId="{CFFDB143-C87C-A94B-BF11-99CBCEBC9F1B}" srcOrd="2" destOrd="0" presId="urn:microsoft.com/office/officeart/2005/8/layout/orgChart1"/>
    <dgm:cxn modelId="{5E48BF14-E26F-224C-9BA6-F695C506E82D}" type="presParOf" srcId="{4F8085A0-F32E-BA4E-ADD1-13F436207D25}" destId="{4D36E222-B1EC-BC45-BD2F-FBA98454F4AC}" srcOrd="1" destOrd="0" presId="urn:microsoft.com/office/officeart/2005/8/layout/orgChart1"/>
    <dgm:cxn modelId="{7BEA48EF-6095-634C-9C02-424292DA9818}" type="presParOf" srcId="{4D36E222-B1EC-BC45-BD2F-FBA98454F4AC}" destId="{21C6C57F-A8F4-5944-B7B9-F7F211AF8106}" srcOrd="0" destOrd="0" presId="urn:microsoft.com/office/officeart/2005/8/layout/orgChart1"/>
    <dgm:cxn modelId="{544640A4-1997-E149-82F7-50C051609318}" type="presParOf" srcId="{21C6C57F-A8F4-5944-B7B9-F7F211AF8106}" destId="{87335B31-9BC6-3F40-B3B2-B8DFBE5308CD}" srcOrd="0" destOrd="0" presId="urn:microsoft.com/office/officeart/2005/8/layout/orgChart1"/>
    <dgm:cxn modelId="{A5DFD1DE-2952-AA41-A770-6F5B16B258CC}" type="presParOf" srcId="{21C6C57F-A8F4-5944-B7B9-F7F211AF8106}" destId="{B47B311F-D4BE-1A42-88F7-482D2D5C788D}" srcOrd="1" destOrd="0" presId="urn:microsoft.com/office/officeart/2005/8/layout/orgChart1"/>
    <dgm:cxn modelId="{B2683AE0-7F14-FA4D-A34C-FA85E15178F6}" type="presParOf" srcId="{4D36E222-B1EC-BC45-BD2F-FBA98454F4AC}" destId="{09392632-BCFC-5B44-96FB-B7BE903CFC8F}" srcOrd="1" destOrd="0" presId="urn:microsoft.com/office/officeart/2005/8/layout/orgChart1"/>
    <dgm:cxn modelId="{DF3D7C2C-85A6-5444-8614-89FC60762214}" type="presParOf" srcId="{4D36E222-B1EC-BC45-BD2F-FBA98454F4AC}" destId="{C769A648-158D-C044-B2FD-8430BAE8A215}" srcOrd="2" destOrd="0" presId="urn:microsoft.com/office/officeart/2005/8/layout/orgChart1"/>
    <dgm:cxn modelId="{3ECB9DDB-D0EC-1B4E-AE64-AC92FD7F7957}" type="presParOf" srcId="{4F8085A0-F32E-BA4E-ADD1-13F436207D25}" destId="{6DBD91E4-FD92-544D-B024-FD5B72865D25}" srcOrd="2" destOrd="0" presId="urn:microsoft.com/office/officeart/2005/8/layout/orgChart1"/>
    <dgm:cxn modelId="{CE18BC4F-D1E5-7F46-A405-6693E06D3EA5}" type="presParOf" srcId="{6DBD91E4-FD92-544D-B024-FD5B72865D25}" destId="{B272CFCF-18AA-BB47-A5AB-E1A6E8F57BD8}" srcOrd="0" destOrd="0" presId="urn:microsoft.com/office/officeart/2005/8/layout/orgChart1"/>
    <dgm:cxn modelId="{5DD42225-3838-2A4E-A979-AF0D54E20387}" type="presParOf" srcId="{B272CFCF-18AA-BB47-A5AB-E1A6E8F57BD8}" destId="{2E5AC281-907F-244B-BD07-0CC850B95368}" srcOrd="0" destOrd="0" presId="urn:microsoft.com/office/officeart/2005/8/layout/orgChart1"/>
    <dgm:cxn modelId="{7AFC3114-3F30-8941-9ABB-AC4333F08A10}" type="presParOf" srcId="{B272CFCF-18AA-BB47-A5AB-E1A6E8F57BD8}" destId="{BB6B8C38-C772-4640-A14B-A1DDF6CFE720}" srcOrd="1" destOrd="0" presId="urn:microsoft.com/office/officeart/2005/8/layout/orgChart1"/>
    <dgm:cxn modelId="{67E5DA3C-3881-524F-92FA-92C54B8A8B72}" type="presParOf" srcId="{6DBD91E4-FD92-544D-B024-FD5B72865D25}" destId="{43B809B9-861F-FE42-9B11-9469F12506CC}" srcOrd="1" destOrd="0" presId="urn:microsoft.com/office/officeart/2005/8/layout/orgChart1"/>
    <dgm:cxn modelId="{51B2FC9D-7FEA-4049-B0D1-A3E70E38C60D}" type="presParOf" srcId="{6DBD91E4-FD92-544D-B024-FD5B72865D25}" destId="{BCAFF452-8ADC-954B-9E1A-0AAB7A48425C}" srcOrd="2" destOrd="0" presId="urn:microsoft.com/office/officeart/2005/8/layout/orgChart1"/>
    <dgm:cxn modelId="{92FAD556-2403-A546-B96D-CAFA849A072F}" type="presParOf" srcId="{4F8085A0-F32E-BA4E-ADD1-13F436207D25}" destId="{D7378D45-A178-7648-8B58-1BC3C4FA19B3}" srcOrd="3" destOrd="0" presId="urn:microsoft.com/office/officeart/2005/8/layout/orgChart1"/>
    <dgm:cxn modelId="{B4168DB9-A622-E844-95EF-BE7EF3412148}" type="presParOf" srcId="{D7378D45-A178-7648-8B58-1BC3C4FA19B3}" destId="{B0E44341-71E5-AD4D-830C-75FF1C2959A9}" srcOrd="0" destOrd="0" presId="urn:microsoft.com/office/officeart/2005/8/layout/orgChart1"/>
    <dgm:cxn modelId="{06291FF5-561C-3A4B-B97A-53D14C00A72B}" type="presParOf" srcId="{B0E44341-71E5-AD4D-830C-75FF1C2959A9}" destId="{F858B5A2-1589-774F-9B18-41C35E98B33A}" srcOrd="0" destOrd="0" presId="urn:microsoft.com/office/officeart/2005/8/layout/orgChart1"/>
    <dgm:cxn modelId="{477DBF53-756F-C047-BBAE-5C77CF9C9412}" type="presParOf" srcId="{B0E44341-71E5-AD4D-830C-75FF1C2959A9}" destId="{5DF26F85-3301-F64D-9684-54A854EED716}" srcOrd="1" destOrd="0" presId="urn:microsoft.com/office/officeart/2005/8/layout/orgChart1"/>
    <dgm:cxn modelId="{5A8A4491-ABBC-3B40-AFE6-5FBBADAE2B72}" type="presParOf" srcId="{D7378D45-A178-7648-8B58-1BC3C4FA19B3}" destId="{F7638C36-0BE5-C046-8B93-BAA7F7BA5BC8}" srcOrd="1" destOrd="0" presId="urn:microsoft.com/office/officeart/2005/8/layout/orgChart1"/>
    <dgm:cxn modelId="{5180F335-6776-054C-BBA9-0BAB3B481E7E}" type="presParOf" srcId="{D7378D45-A178-7648-8B58-1BC3C4FA19B3}" destId="{1878B6D0-65A3-EF4F-BC24-D12FD2EC5428}" srcOrd="2" destOrd="0" presId="urn:microsoft.com/office/officeart/2005/8/layout/orgChart1"/>
    <dgm:cxn modelId="{109E0C94-8F36-6B43-97EE-D7AD6B1C433E}" type="presParOf" srcId="{4F8085A0-F32E-BA4E-ADD1-13F436207D25}" destId="{765FEA0D-35C2-D248-B6C6-725245B9DD8D}" srcOrd="4" destOrd="0" presId="urn:microsoft.com/office/officeart/2005/8/layout/orgChart1"/>
    <dgm:cxn modelId="{47F66A2C-B504-7341-A1F5-4D415B520B93}" type="presParOf" srcId="{765FEA0D-35C2-D248-B6C6-725245B9DD8D}" destId="{DAFC50D0-5C5D-374E-A023-9CF749032331}" srcOrd="0" destOrd="0" presId="urn:microsoft.com/office/officeart/2005/8/layout/orgChart1"/>
    <dgm:cxn modelId="{99606B4C-B8CE-3040-838F-1CFDD0317F5E}" type="presParOf" srcId="{DAFC50D0-5C5D-374E-A023-9CF749032331}" destId="{236E93AB-B30A-4643-96C6-C76EBE78FE5B}" srcOrd="0" destOrd="0" presId="urn:microsoft.com/office/officeart/2005/8/layout/orgChart1"/>
    <dgm:cxn modelId="{9F552A05-29C9-1049-8B5F-D7606738D5BD}" type="presParOf" srcId="{DAFC50D0-5C5D-374E-A023-9CF749032331}" destId="{A60708D4-14ED-F248-AD25-331414B769F9}" srcOrd="1" destOrd="0" presId="urn:microsoft.com/office/officeart/2005/8/layout/orgChart1"/>
    <dgm:cxn modelId="{5D39BC68-23D6-BB4E-B1EC-608E64F0C02F}" type="presParOf" srcId="{765FEA0D-35C2-D248-B6C6-725245B9DD8D}" destId="{FCA575A7-42E1-214E-A3E7-D2BC9A29491F}" srcOrd="1" destOrd="0" presId="urn:microsoft.com/office/officeart/2005/8/layout/orgChart1"/>
    <dgm:cxn modelId="{F15F67CD-BB2E-C44E-80C0-0E72DFB07DEF}" type="presParOf" srcId="{765FEA0D-35C2-D248-B6C6-725245B9DD8D}" destId="{4AA32D24-0D8B-B846-AC59-BC1B61C51A2E}" srcOrd="2" destOrd="0" presId="urn:microsoft.com/office/officeart/2005/8/layout/orgChart1"/>
    <dgm:cxn modelId="{C455BEA3-3F80-F140-AED7-45E13E95542C}" type="presParOf" srcId="{4F8085A0-F32E-BA4E-ADD1-13F436207D25}" destId="{2C44B339-E37D-BA41-90F1-F89890440B64}" srcOrd="5" destOrd="0" presId="urn:microsoft.com/office/officeart/2005/8/layout/orgChart1"/>
    <dgm:cxn modelId="{DF62EA37-56ED-8C4E-856F-70CBCBC7D00A}" type="presParOf" srcId="{2C44B339-E37D-BA41-90F1-F89890440B64}" destId="{963E6BC8-718A-ED42-B23F-E9A57F5DBC7F}" srcOrd="0" destOrd="0" presId="urn:microsoft.com/office/officeart/2005/8/layout/orgChart1"/>
    <dgm:cxn modelId="{901048D1-1A35-F240-9D52-7D4C78F3DE15}" type="presParOf" srcId="{963E6BC8-718A-ED42-B23F-E9A57F5DBC7F}" destId="{CC5C7F08-05AA-7F41-81B1-C3F8B8DC17FF}" srcOrd="0" destOrd="0" presId="urn:microsoft.com/office/officeart/2005/8/layout/orgChart1"/>
    <dgm:cxn modelId="{BFC77724-6407-4743-8142-DB2DB31B5E93}" type="presParOf" srcId="{963E6BC8-718A-ED42-B23F-E9A57F5DBC7F}" destId="{68ED19E9-C848-5642-8488-CA31A4764ABE}" srcOrd="1" destOrd="0" presId="urn:microsoft.com/office/officeart/2005/8/layout/orgChart1"/>
    <dgm:cxn modelId="{94C96DBA-D3BB-364B-8334-E63E96420145}" type="presParOf" srcId="{2C44B339-E37D-BA41-90F1-F89890440B64}" destId="{DF230EF6-687D-8F4A-8B38-53480BFB6FA2}" srcOrd="1" destOrd="0" presId="urn:microsoft.com/office/officeart/2005/8/layout/orgChart1"/>
    <dgm:cxn modelId="{B8B1775B-0F1C-3A42-BCDF-B0249E5AC503}" type="presParOf" srcId="{2C44B339-E37D-BA41-90F1-F89890440B64}" destId="{15130E72-A546-A34D-874B-A7A768FBA20C}" srcOrd="2" destOrd="0" presId="urn:microsoft.com/office/officeart/2005/8/layout/orgChart1"/>
    <dgm:cxn modelId="{EF9FB071-155D-2249-B44B-72C94F39FDE8}" type="presParOf" srcId="{4F8085A0-F32E-BA4E-ADD1-13F436207D25}" destId="{71C18996-FA27-5B4A-A787-76E6120487E3}" srcOrd="6" destOrd="0" presId="urn:microsoft.com/office/officeart/2005/8/layout/orgChart1"/>
    <dgm:cxn modelId="{A041C181-18DC-C747-A45D-8F986B36A6B7}" type="presParOf" srcId="{71C18996-FA27-5B4A-A787-76E6120487E3}" destId="{3F9F6A97-5CCE-5D43-B6E1-714A5C21C511}" srcOrd="0" destOrd="0" presId="urn:microsoft.com/office/officeart/2005/8/layout/orgChart1"/>
    <dgm:cxn modelId="{2FA2BE1F-6E2A-C246-AA14-99DACFE4D9C7}" type="presParOf" srcId="{3F9F6A97-5CCE-5D43-B6E1-714A5C21C511}" destId="{1C1DEB3C-B318-A444-980C-D25B7FAAAB8E}" srcOrd="0" destOrd="0" presId="urn:microsoft.com/office/officeart/2005/8/layout/orgChart1"/>
    <dgm:cxn modelId="{77EA1F0D-55DC-244C-85AD-C32DBED44B91}" type="presParOf" srcId="{3F9F6A97-5CCE-5D43-B6E1-714A5C21C511}" destId="{21DC1808-1A5F-264C-9C5A-E8DE0195A9A2}" srcOrd="1" destOrd="0" presId="urn:microsoft.com/office/officeart/2005/8/layout/orgChart1"/>
    <dgm:cxn modelId="{8AB9A2A5-FC27-514F-B49B-79A1357D54F1}" type="presParOf" srcId="{71C18996-FA27-5B4A-A787-76E6120487E3}" destId="{C6794098-52F6-6D41-A3FB-BDAD07F25F92}" srcOrd="1" destOrd="0" presId="urn:microsoft.com/office/officeart/2005/8/layout/orgChart1"/>
    <dgm:cxn modelId="{62E07B38-FE89-FF4A-9EEF-98A9B916BAEB}" type="presParOf" srcId="{71C18996-FA27-5B4A-A787-76E6120487E3}" destId="{A47940F3-A89E-474B-98F4-77DAAE180C78}"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3D166-9889-FC47-B1A7-039104392A25}">
      <dsp:nvSpPr>
        <dsp:cNvPr id="0" name=""/>
        <dsp:cNvSpPr/>
      </dsp:nvSpPr>
      <dsp:spPr>
        <a:xfrm>
          <a:off x="210214" y="0"/>
          <a:ext cx="5390463" cy="5390463"/>
        </a:xfrm>
        <a:prstGeom prst="triangle">
          <a:avLst/>
        </a:prstGeom>
        <a:solidFill>
          <a:srgbClr val="00B0F0"/>
        </a:solidFill>
        <a:ln>
          <a:noFill/>
        </a:ln>
        <a:effectLst/>
      </dsp:spPr>
      <dsp:style>
        <a:lnRef idx="0">
          <a:scrgbClr r="0" g="0" b="0"/>
        </a:lnRef>
        <a:fillRef idx="3">
          <a:scrgbClr r="0" g="0" b="0"/>
        </a:fillRef>
        <a:effectRef idx="2">
          <a:scrgbClr r="0" g="0" b="0"/>
        </a:effectRef>
        <a:fontRef idx="minor">
          <a:schemeClr val="lt1"/>
        </a:fontRef>
      </dsp:style>
    </dsp:sp>
    <dsp:sp modelId="{5CA8F942-6B5E-554A-B2AC-1B85E627B674}">
      <dsp:nvSpPr>
        <dsp:cNvPr id="0" name=""/>
        <dsp:cNvSpPr/>
      </dsp:nvSpPr>
      <dsp:spPr>
        <a:xfrm>
          <a:off x="2905446" y="541941"/>
          <a:ext cx="3503800" cy="1276023"/>
        </a:xfrm>
        <a:prstGeom prst="roundRect">
          <a:avLst/>
        </a:prstGeom>
        <a:solidFill>
          <a:srgbClr val="92D050">
            <a:alpha val="9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en-US" sz="3000" kern="1200" dirty="0" smtClean="0"/>
            <a:t>Episcopacy</a:t>
          </a:r>
          <a:endParaRPr lang="en-US" sz="3000" kern="1200" dirty="0"/>
        </a:p>
        <a:p>
          <a:pPr marL="228600" lvl="1" indent="-228600" algn="l" defTabSz="1022350">
            <a:lnSpc>
              <a:spcPct val="90000"/>
            </a:lnSpc>
            <a:spcBef>
              <a:spcPct val="0"/>
            </a:spcBef>
            <a:spcAft>
              <a:spcPct val="15000"/>
            </a:spcAft>
            <a:buChar char="••"/>
          </a:pPr>
          <a:r>
            <a:rPr lang="en-US" sz="2300" kern="1200" dirty="0" smtClean="0"/>
            <a:t>bishops</a:t>
          </a:r>
          <a:endParaRPr lang="en-US" sz="2300" kern="1200" dirty="0"/>
        </a:p>
      </dsp:txBody>
      <dsp:txXfrm>
        <a:off x="2967736" y="604231"/>
        <a:ext cx="3379220" cy="1151443"/>
      </dsp:txXfrm>
    </dsp:sp>
    <dsp:sp modelId="{2F124479-5CAB-DB45-842D-9641E7B23DAE}">
      <dsp:nvSpPr>
        <dsp:cNvPr id="0" name=""/>
        <dsp:cNvSpPr/>
      </dsp:nvSpPr>
      <dsp:spPr>
        <a:xfrm>
          <a:off x="2905446" y="1977468"/>
          <a:ext cx="3503800" cy="1276023"/>
        </a:xfrm>
        <a:prstGeom prst="roundRect">
          <a:avLst/>
        </a:prstGeom>
        <a:solidFill>
          <a:schemeClr val="accent4">
            <a:lumMod val="60000"/>
            <a:lumOff val="40000"/>
            <a:alpha val="90000"/>
          </a:schemeClr>
        </a:solidFill>
        <a:ln w="6350" cap="flat" cmpd="sng" algn="ctr">
          <a:solidFill>
            <a:schemeClr val="accent4">
              <a:lumMod val="60000"/>
              <a:lumOff val="40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en-US" sz="3000" kern="1200" dirty="0" smtClean="0"/>
            <a:t>Presbyterate</a:t>
          </a:r>
          <a:endParaRPr lang="en-US" sz="3000" kern="1200" dirty="0"/>
        </a:p>
        <a:p>
          <a:pPr marL="228600" lvl="1" indent="-228600" algn="l" defTabSz="1022350">
            <a:lnSpc>
              <a:spcPct val="90000"/>
            </a:lnSpc>
            <a:spcBef>
              <a:spcPct val="0"/>
            </a:spcBef>
            <a:spcAft>
              <a:spcPct val="15000"/>
            </a:spcAft>
            <a:buChar char="••"/>
          </a:pPr>
          <a:r>
            <a:rPr lang="en-US" sz="2300" kern="1200" dirty="0" smtClean="0"/>
            <a:t>priests</a:t>
          </a:r>
          <a:endParaRPr lang="en-US" sz="2300" kern="1200" dirty="0"/>
        </a:p>
      </dsp:txBody>
      <dsp:txXfrm>
        <a:off x="2967736" y="2039758"/>
        <a:ext cx="3379220" cy="1151443"/>
      </dsp:txXfrm>
    </dsp:sp>
    <dsp:sp modelId="{7E933EA1-7076-EC4C-89DA-0B9ACB94AC59}">
      <dsp:nvSpPr>
        <dsp:cNvPr id="0" name=""/>
        <dsp:cNvSpPr/>
      </dsp:nvSpPr>
      <dsp:spPr>
        <a:xfrm>
          <a:off x="2905446" y="3412994"/>
          <a:ext cx="3503800" cy="1276023"/>
        </a:xfrm>
        <a:prstGeom prst="roundRect">
          <a:avLst/>
        </a:prstGeom>
        <a:solidFill>
          <a:srgbClr val="0070C0">
            <a:alpha val="9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en-US" sz="3000" kern="1200" dirty="0" smtClean="0"/>
            <a:t>Diaconate</a:t>
          </a:r>
          <a:endParaRPr lang="en-US" sz="3000" kern="1200" dirty="0"/>
        </a:p>
        <a:p>
          <a:pPr marL="228600" lvl="1" indent="-228600" algn="l" defTabSz="1022350">
            <a:lnSpc>
              <a:spcPct val="90000"/>
            </a:lnSpc>
            <a:spcBef>
              <a:spcPct val="0"/>
            </a:spcBef>
            <a:spcAft>
              <a:spcPct val="15000"/>
            </a:spcAft>
            <a:buChar char="••"/>
          </a:pPr>
          <a:r>
            <a:rPr lang="en-US" sz="2300" kern="1200" dirty="0" smtClean="0"/>
            <a:t>deacons</a:t>
          </a:r>
          <a:endParaRPr lang="en-US" sz="2300" kern="1200" dirty="0"/>
        </a:p>
      </dsp:txBody>
      <dsp:txXfrm>
        <a:off x="2967736" y="3475284"/>
        <a:ext cx="3379220" cy="11514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4B442-06C2-1C4D-81DA-51CA0936A5BB}">
      <dsp:nvSpPr>
        <dsp:cNvPr id="0" name=""/>
        <dsp:cNvSpPr/>
      </dsp:nvSpPr>
      <dsp:spPr>
        <a:xfrm>
          <a:off x="3978492" y="0"/>
          <a:ext cx="1326163" cy="878512"/>
        </a:xfrm>
        <a:prstGeom prst="trapezoid">
          <a:avLst>
            <a:gd name="adj" fmla="val 75478"/>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kern="1200" dirty="0" smtClean="0">
              <a:solidFill>
                <a:schemeClr val="bg1"/>
              </a:solidFill>
            </a:rPr>
            <a:t>Pope </a:t>
          </a:r>
          <a:r>
            <a:rPr lang="en-US" sz="2000" kern="1200" dirty="0" smtClean="0">
              <a:solidFill>
                <a:schemeClr val="bg1"/>
              </a:solidFill>
            </a:rPr>
            <a:t>(bishop of Rome)</a:t>
          </a:r>
          <a:endParaRPr lang="en-US" sz="2000" kern="1200" dirty="0">
            <a:solidFill>
              <a:schemeClr val="bg1"/>
            </a:solidFill>
          </a:endParaRPr>
        </a:p>
      </dsp:txBody>
      <dsp:txXfrm>
        <a:off x="3978492" y="0"/>
        <a:ext cx="1326163" cy="878512"/>
      </dsp:txXfrm>
    </dsp:sp>
    <dsp:sp modelId="{D40375E2-6F93-B545-B0F5-1E94CB99C3DB}">
      <dsp:nvSpPr>
        <dsp:cNvPr id="0" name=""/>
        <dsp:cNvSpPr/>
      </dsp:nvSpPr>
      <dsp:spPr>
        <a:xfrm>
          <a:off x="3315409" y="878512"/>
          <a:ext cx="2652327" cy="878512"/>
        </a:xfrm>
        <a:prstGeom prst="trapezoid">
          <a:avLst>
            <a:gd name="adj" fmla="val 75478"/>
          </a:avLst>
        </a:prstGeom>
        <a:solidFill>
          <a:srgbClr val="C448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Cardinals (around 217)</a:t>
          </a:r>
          <a:endParaRPr lang="en-US" sz="2200" kern="1200" dirty="0"/>
        </a:p>
      </dsp:txBody>
      <dsp:txXfrm>
        <a:off x="3779567" y="878512"/>
        <a:ext cx="1724013" cy="878512"/>
      </dsp:txXfrm>
    </dsp:sp>
    <dsp:sp modelId="{E22FE71A-37B4-E84C-8BDC-6A4E055360C4}">
      <dsp:nvSpPr>
        <dsp:cNvPr id="0" name=""/>
        <dsp:cNvSpPr/>
      </dsp:nvSpPr>
      <dsp:spPr>
        <a:xfrm>
          <a:off x="2652327" y="1757024"/>
          <a:ext cx="3978491" cy="878512"/>
        </a:xfrm>
        <a:prstGeom prst="trapezoid">
          <a:avLst>
            <a:gd name="adj" fmla="val 75478"/>
          </a:avLst>
        </a:prstGeom>
        <a:solidFill>
          <a:srgbClr val="23959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Archbishops (serve over several dioceses)</a:t>
          </a:r>
          <a:endParaRPr lang="en-US" sz="2200" kern="1200" dirty="0"/>
        </a:p>
      </dsp:txBody>
      <dsp:txXfrm>
        <a:off x="3348564" y="1757024"/>
        <a:ext cx="2586019" cy="878512"/>
      </dsp:txXfrm>
    </dsp:sp>
    <dsp:sp modelId="{7EC2C8D2-FAB1-7146-BBCA-50557EB7854F}">
      <dsp:nvSpPr>
        <dsp:cNvPr id="0" name=""/>
        <dsp:cNvSpPr/>
      </dsp:nvSpPr>
      <dsp:spPr>
        <a:xfrm>
          <a:off x="1989246" y="2635537"/>
          <a:ext cx="5304655" cy="878512"/>
        </a:xfrm>
        <a:prstGeom prst="trapezoid">
          <a:avLst>
            <a:gd name="adj" fmla="val 75478"/>
          </a:avLst>
        </a:prstGeom>
        <a:solidFill>
          <a:srgbClr val="28A37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Bishops (preside over one diocese, many parishes)</a:t>
          </a:r>
          <a:endParaRPr lang="en-US" sz="2200" kern="1200" dirty="0"/>
        </a:p>
      </dsp:txBody>
      <dsp:txXfrm>
        <a:off x="2917560" y="2635537"/>
        <a:ext cx="3448026" cy="878512"/>
      </dsp:txXfrm>
    </dsp:sp>
    <dsp:sp modelId="{43169AA8-250A-5643-B55B-3A150BBAD432}">
      <dsp:nvSpPr>
        <dsp:cNvPr id="0" name=""/>
        <dsp:cNvSpPr/>
      </dsp:nvSpPr>
      <dsp:spPr>
        <a:xfrm>
          <a:off x="1326164" y="3514049"/>
          <a:ext cx="6630819" cy="878512"/>
        </a:xfrm>
        <a:prstGeom prst="trapezoid">
          <a:avLst>
            <a:gd name="adj" fmla="val 75478"/>
          </a:avLst>
        </a:prstGeom>
        <a:solidFill>
          <a:srgbClr val="87499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Priests (serve one parish)</a:t>
          </a:r>
          <a:endParaRPr lang="en-US" sz="2200" kern="1200" dirty="0"/>
        </a:p>
      </dsp:txBody>
      <dsp:txXfrm>
        <a:off x="2486557" y="3514049"/>
        <a:ext cx="4310033" cy="878512"/>
      </dsp:txXfrm>
    </dsp:sp>
    <dsp:sp modelId="{1C258E06-922C-5740-B495-39A0891D92C4}">
      <dsp:nvSpPr>
        <dsp:cNvPr id="0" name=""/>
        <dsp:cNvSpPr/>
      </dsp:nvSpPr>
      <dsp:spPr>
        <a:xfrm>
          <a:off x="663082" y="4392562"/>
          <a:ext cx="7956983" cy="878512"/>
        </a:xfrm>
        <a:prstGeom prst="trapezoid">
          <a:avLst>
            <a:gd name="adj" fmla="val 75478"/>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Deacons (assists the priest)</a:t>
          </a:r>
          <a:endParaRPr lang="en-US" sz="2200" kern="1200" dirty="0"/>
        </a:p>
      </dsp:txBody>
      <dsp:txXfrm>
        <a:off x="2055554" y="4392562"/>
        <a:ext cx="5172039" cy="878512"/>
      </dsp:txXfrm>
    </dsp:sp>
    <dsp:sp modelId="{E55BB2B9-D8A1-4241-990B-6570AB3E1782}">
      <dsp:nvSpPr>
        <dsp:cNvPr id="0" name=""/>
        <dsp:cNvSpPr/>
      </dsp:nvSpPr>
      <dsp:spPr>
        <a:xfrm>
          <a:off x="0" y="5271074"/>
          <a:ext cx="9283147" cy="878512"/>
        </a:xfrm>
        <a:prstGeom prst="trapezoid">
          <a:avLst>
            <a:gd name="adj" fmla="val 75478"/>
          </a:avLst>
        </a:prstGeom>
        <a:solidFill>
          <a:schemeClr val="accent4">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r>
            <a:rPr lang="en-US" sz="3400" kern="1200" dirty="0" smtClean="0"/>
            <a:t>Laity </a:t>
          </a:r>
          <a:r>
            <a:rPr lang="en-US" sz="2500" kern="1200" dirty="0" smtClean="0"/>
            <a:t>(the people)</a:t>
          </a:r>
          <a:endParaRPr lang="en-US" sz="2500" kern="1200" dirty="0"/>
        </a:p>
      </dsp:txBody>
      <dsp:txXfrm>
        <a:off x="1624550" y="5271074"/>
        <a:ext cx="6034046" cy="8785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126219-5457-1F4C-A2A6-1FB61E10F895}">
      <dsp:nvSpPr>
        <dsp:cNvPr id="0" name=""/>
        <dsp:cNvSpPr/>
      </dsp:nvSpPr>
      <dsp:spPr>
        <a:xfrm>
          <a:off x="2213145" y="2287501"/>
          <a:ext cx="1826658" cy="2618168"/>
        </a:xfrm>
        <a:custGeom>
          <a:avLst/>
          <a:gdLst/>
          <a:ahLst/>
          <a:cxnLst/>
          <a:rect l="0" t="0" r="0" b="0"/>
          <a:pathLst>
            <a:path>
              <a:moveTo>
                <a:pt x="1826658" y="0"/>
              </a:moveTo>
              <a:lnTo>
                <a:pt x="1826658" y="2618168"/>
              </a:lnTo>
              <a:lnTo>
                <a:pt x="0" y="261816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E26E0AA-E571-344F-A612-73C6E1EDE1D4}">
      <dsp:nvSpPr>
        <dsp:cNvPr id="0" name=""/>
        <dsp:cNvSpPr/>
      </dsp:nvSpPr>
      <dsp:spPr>
        <a:xfrm>
          <a:off x="3868412" y="2287501"/>
          <a:ext cx="171391" cy="1712066"/>
        </a:xfrm>
        <a:custGeom>
          <a:avLst/>
          <a:gdLst/>
          <a:ahLst/>
          <a:cxnLst/>
          <a:rect l="0" t="0" r="0" b="0"/>
          <a:pathLst>
            <a:path>
              <a:moveTo>
                <a:pt x="171391" y="0"/>
              </a:moveTo>
              <a:lnTo>
                <a:pt x="171391" y="1712066"/>
              </a:lnTo>
              <a:lnTo>
                <a:pt x="0" y="171206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0971AA0-3396-974C-ADF7-9C4AC1FA62C5}">
      <dsp:nvSpPr>
        <dsp:cNvPr id="0" name=""/>
        <dsp:cNvSpPr/>
      </dsp:nvSpPr>
      <dsp:spPr>
        <a:xfrm>
          <a:off x="2213145" y="2287501"/>
          <a:ext cx="1826658" cy="1676385"/>
        </a:xfrm>
        <a:custGeom>
          <a:avLst/>
          <a:gdLst/>
          <a:ahLst/>
          <a:cxnLst/>
          <a:rect l="0" t="0" r="0" b="0"/>
          <a:pathLst>
            <a:path>
              <a:moveTo>
                <a:pt x="1826658" y="0"/>
              </a:moveTo>
              <a:lnTo>
                <a:pt x="1826658" y="1676385"/>
              </a:lnTo>
              <a:lnTo>
                <a:pt x="0" y="167638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69FF68B-B8B8-7942-8C15-B5CA5CF27978}">
      <dsp:nvSpPr>
        <dsp:cNvPr id="0" name=""/>
        <dsp:cNvSpPr/>
      </dsp:nvSpPr>
      <dsp:spPr>
        <a:xfrm>
          <a:off x="4039804" y="2287501"/>
          <a:ext cx="149830" cy="3695811"/>
        </a:xfrm>
        <a:custGeom>
          <a:avLst/>
          <a:gdLst/>
          <a:ahLst/>
          <a:cxnLst/>
          <a:rect l="0" t="0" r="0" b="0"/>
          <a:pathLst>
            <a:path>
              <a:moveTo>
                <a:pt x="0" y="0"/>
              </a:moveTo>
              <a:lnTo>
                <a:pt x="0" y="3695811"/>
              </a:lnTo>
              <a:lnTo>
                <a:pt x="149830" y="3695811"/>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C5AC73F-4DFB-F14D-B231-60B0124D902C}">
      <dsp:nvSpPr>
        <dsp:cNvPr id="0" name=""/>
        <dsp:cNvSpPr/>
      </dsp:nvSpPr>
      <dsp:spPr>
        <a:xfrm>
          <a:off x="3889974" y="2287501"/>
          <a:ext cx="149830" cy="3695811"/>
        </a:xfrm>
        <a:custGeom>
          <a:avLst/>
          <a:gdLst/>
          <a:ahLst/>
          <a:cxnLst/>
          <a:rect l="0" t="0" r="0" b="0"/>
          <a:pathLst>
            <a:path>
              <a:moveTo>
                <a:pt x="149830" y="0"/>
              </a:moveTo>
              <a:lnTo>
                <a:pt x="149830" y="3695811"/>
              </a:lnTo>
              <a:lnTo>
                <a:pt x="0" y="3695811"/>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04EDCC8-61C8-5846-B941-3C44D9321FF7}">
      <dsp:nvSpPr>
        <dsp:cNvPr id="0" name=""/>
        <dsp:cNvSpPr/>
      </dsp:nvSpPr>
      <dsp:spPr>
        <a:xfrm>
          <a:off x="4039804" y="2287501"/>
          <a:ext cx="149830" cy="2682673"/>
        </a:xfrm>
        <a:custGeom>
          <a:avLst/>
          <a:gdLst/>
          <a:ahLst/>
          <a:cxnLst/>
          <a:rect l="0" t="0" r="0" b="0"/>
          <a:pathLst>
            <a:path>
              <a:moveTo>
                <a:pt x="0" y="0"/>
              </a:moveTo>
              <a:lnTo>
                <a:pt x="0" y="2682673"/>
              </a:lnTo>
              <a:lnTo>
                <a:pt x="149830" y="2682673"/>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BCC98EA-3E41-8242-8912-6E97FF41C843}">
      <dsp:nvSpPr>
        <dsp:cNvPr id="0" name=""/>
        <dsp:cNvSpPr/>
      </dsp:nvSpPr>
      <dsp:spPr>
        <a:xfrm>
          <a:off x="3889974" y="2287501"/>
          <a:ext cx="149830" cy="2682673"/>
        </a:xfrm>
        <a:custGeom>
          <a:avLst/>
          <a:gdLst/>
          <a:ahLst/>
          <a:cxnLst/>
          <a:rect l="0" t="0" r="0" b="0"/>
          <a:pathLst>
            <a:path>
              <a:moveTo>
                <a:pt x="149830" y="0"/>
              </a:moveTo>
              <a:lnTo>
                <a:pt x="149830" y="2682673"/>
              </a:lnTo>
              <a:lnTo>
                <a:pt x="0" y="2682673"/>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52C4C34-0DC4-6042-9D7A-FF2DDBE9EE61}">
      <dsp:nvSpPr>
        <dsp:cNvPr id="0" name=""/>
        <dsp:cNvSpPr/>
      </dsp:nvSpPr>
      <dsp:spPr>
        <a:xfrm>
          <a:off x="4039804" y="2287501"/>
          <a:ext cx="149830" cy="1669536"/>
        </a:xfrm>
        <a:custGeom>
          <a:avLst/>
          <a:gdLst/>
          <a:ahLst/>
          <a:cxnLst/>
          <a:rect l="0" t="0" r="0" b="0"/>
          <a:pathLst>
            <a:path>
              <a:moveTo>
                <a:pt x="0" y="0"/>
              </a:moveTo>
              <a:lnTo>
                <a:pt x="0" y="1669536"/>
              </a:lnTo>
              <a:lnTo>
                <a:pt x="149830" y="166953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3CAACD2-0F22-B043-83C6-D554B2BAA838}">
      <dsp:nvSpPr>
        <dsp:cNvPr id="0" name=""/>
        <dsp:cNvSpPr/>
      </dsp:nvSpPr>
      <dsp:spPr>
        <a:xfrm>
          <a:off x="2213145" y="2287501"/>
          <a:ext cx="1826658" cy="670575"/>
        </a:xfrm>
        <a:custGeom>
          <a:avLst/>
          <a:gdLst/>
          <a:ahLst/>
          <a:cxnLst/>
          <a:rect l="0" t="0" r="0" b="0"/>
          <a:pathLst>
            <a:path>
              <a:moveTo>
                <a:pt x="1826658" y="0"/>
              </a:moveTo>
              <a:lnTo>
                <a:pt x="1826658" y="670575"/>
              </a:lnTo>
              <a:lnTo>
                <a:pt x="0" y="67057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39ADE14-C6B8-7A48-9ABF-3D93302B3236}">
      <dsp:nvSpPr>
        <dsp:cNvPr id="0" name=""/>
        <dsp:cNvSpPr/>
      </dsp:nvSpPr>
      <dsp:spPr>
        <a:xfrm>
          <a:off x="4039804" y="2287501"/>
          <a:ext cx="149830" cy="656398"/>
        </a:xfrm>
        <a:custGeom>
          <a:avLst/>
          <a:gdLst/>
          <a:ahLst/>
          <a:cxnLst/>
          <a:rect l="0" t="0" r="0" b="0"/>
          <a:pathLst>
            <a:path>
              <a:moveTo>
                <a:pt x="0" y="0"/>
              </a:moveTo>
              <a:lnTo>
                <a:pt x="0" y="656398"/>
              </a:lnTo>
              <a:lnTo>
                <a:pt x="149830" y="65639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E7EDDC3-7A1D-FD47-B6C6-45ACB57B5026}">
      <dsp:nvSpPr>
        <dsp:cNvPr id="0" name=""/>
        <dsp:cNvSpPr/>
      </dsp:nvSpPr>
      <dsp:spPr>
        <a:xfrm>
          <a:off x="3889974" y="2287501"/>
          <a:ext cx="149830" cy="656398"/>
        </a:xfrm>
        <a:custGeom>
          <a:avLst/>
          <a:gdLst/>
          <a:ahLst/>
          <a:cxnLst/>
          <a:rect l="0" t="0" r="0" b="0"/>
          <a:pathLst>
            <a:path>
              <a:moveTo>
                <a:pt x="149830" y="0"/>
              </a:moveTo>
              <a:lnTo>
                <a:pt x="149830" y="656398"/>
              </a:lnTo>
              <a:lnTo>
                <a:pt x="0" y="65639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9F522F8-850A-B646-82C0-1F999051282C}">
      <dsp:nvSpPr>
        <dsp:cNvPr id="0" name=""/>
        <dsp:cNvSpPr/>
      </dsp:nvSpPr>
      <dsp:spPr>
        <a:xfrm>
          <a:off x="4753281" y="1332156"/>
          <a:ext cx="1013137" cy="598607"/>
        </a:xfrm>
        <a:custGeom>
          <a:avLst/>
          <a:gdLst/>
          <a:ahLst/>
          <a:cxnLst/>
          <a:rect l="0" t="0" r="0" b="0"/>
          <a:pathLst>
            <a:path>
              <a:moveTo>
                <a:pt x="1013137" y="0"/>
              </a:moveTo>
              <a:lnTo>
                <a:pt x="1013137" y="598607"/>
              </a:lnTo>
              <a:lnTo>
                <a:pt x="0" y="598607"/>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AED9B78-A70B-8C48-96D8-17CDD516EF3C}">
      <dsp:nvSpPr>
        <dsp:cNvPr id="0" name=""/>
        <dsp:cNvSpPr/>
      </dsp:nvSpPr>
      <dsp:spPr>
        <a:xfrm>
          <a:off x="3500137" y="60212"/>
          <a:ext cx="4532562" cy="12719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Jesus Christ Head Priest</a:t>
          </a:r>
          <a:endParaRPr lang="en-US" sz="3000" kern="1200" dirty="0"/>
        </a:p>
      </dsp:txBody>
      <dsp:txXfrm>
        <a:off x="3500137" y="60212"/>
        <a:ext cx="4532562" cy="1271944"/>
      </dsp:txXfrm>
    </dsp:sp>
    <dsp:sp modelId="{E3D3CAB6-A90A-AE4F-99B6-7CBC7A13C3F9}">
      <dsp:nvSpPr>
        <dsp:cNvPr id="0" name=""/>
        <dsp:cNvSpPr/>
      </dsp:nvSpPr>
      <dsp:spPr>
        <a:xfrm>
          <a:off x="3326327" y="1574024"/>
          <a:ext cx="1426954" cy="7134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Peter (given the Keys</a:t>
          </a:r>
          <a:endParaRPr lang="en-US" sz="2000" kern="1200" dirty="0"/>
        </a:p>
      </dsp:txBody>
      <dsp:txXfrm>
        <a:off x="3326327" y="1574024"/>
        <a:ext cx="1426954" cy="713477"/>
      </dsp:txXfrm>
    </dsp:sp>
    <dsp:sp modelId="{06F1994F-D283-6649-AC77-7D437D798438}">
      <dsp:nvSpPr>
        <dsp:cNvPr id="0" name=""/>
        <dsp:cNvSpPr/>
      </dsp:nvSpPr>
      <dsp:spPr>
        <a:xfrm>
          <a:off x="2463019" y="2587162"/>
          <a:ext cx="1426954" cy="7134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James</a:t>
          </a:r>
          <a:endParaRPr lang="en-US" sz="1900" kern="1200" dirty="0"/>
        </a:p>
      </dsp:txBody>
      <dsp:txXfrm>
        <a:off x="2463019" y="2587162"/>
        <a:ext cx="1426954" cy="713477"/>
      </dsp:txXfrm>
    </dsp:sp>
    <dsp:sp modelId="{9E9E27D3-605E-DA4B-A69B-A75154C64D1F}">
      <dsp:nvSpPr>
        <dsp:cNvPr id="0" name=""/>
        <dsp:cNvSpPr/>
      </dsp:nvSpPr>
      <dsp:spPr>
        <a:xfrm>
          <a:off x="4189634" y="2587162"/>
          <a:ext cx="1426954" cy="7134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John</a:t>
          </a:r>
          <a:endParaRPr lang="en-US" sz="1900" kern="1200" dirty="0"/>
        </a:p>
      </dsp:txBody>
      <dsp:txXfrm>
        <a:off x="4189634" y="2587162"/>
        <a:ext cx="1426954" cy="713477"/>
      </dsp:txXfrm>
    </dsp:sp>
    <dsp:sp modelId="{FE1DC66C-B020-B447-82AD-27020274A5CE}">
      <dsp:nvSpPr>
        <dsp:cNvPr id="0" name=""/>
        <dsp:cNvSpPr/>
      </dsp:nvSpPr>
      <dsp:spPr>
        <a:xfrm>
          <a:off x="786191" y="2601339"/>
          <a:ext cx="1426954" cy="7134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Andrew</a:t>
          </a:r>
          <a:endParaRPr lang="en-US" sz="2000" kern="1200" dirty="0"/>
        </a:p>
      </dsp:txBody>
      <dsp:txXfrm>
        <a:off x="786191" y="2601339"/>
        <a:ext cx="1426954" cy="713477"/>
      </dsp:txXfrm>
    </dsp:sp>
    <dsp:sp modelId="{DD3B671E-A777-5C47-BA05-28F71268A2BA}">
      <dsp:nvSpPr>
        <dsp:cNvPr id="0" name=""/>
        <dsp:cNvSpPr/>
      </dsp:nvSpPr>
      <dsp:spPr>
        <a:xfrm>
          <a:off x="4189634" y="3600299"/>
          <a:ext cx="1426954" cy="7134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Bartholomew</a:t>
          </a:r>
          <a:endParaRPr lang="en-US" sz="1900" kern="1200" dirty="0"/>
        </a:p>
      </dsp:txBody>
      <dsp:txXfrm>
        <a:off x="4189634" y="3600299"/>
        <a:ext cx="1426954" cy="713477"/>
      </dsp:txXfrm>
    </dsp:sp>
    <dsp:sp modelId="{59000C26-E90F-EF41-94EB-DE7CF00EF7B4}">
      <dsp:nvSpPr>
        <dsp:cNvPr id="0" name=""/>
        <dsp:cNvSpPr/>
      </dsp:nvSpPr>
      <dsp:spPr>
        <a:xfrm>
          <a:off x="2463019" y="4613437"/>
          <a:ext cx="1426954" cy="7134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James the lesser</a:t>
          </a:r>
          <a:endParaRPr lang="en-US" sz="1900" kern="1200" dirty="0"/>
        </a:p>
      </dsp:txBody>
      <dsp:txXfrm>
        <a:off x="2463019" y="4613437"/>
        <a:ext cx="1426954" cy="713477"/>
      </dsp:txXfrm>
    </dsp:sp>
    <dsp:sp modelId="{08FDBF84-A3E1-5247-9AB3-5DDE8BD4DE29}">
      <dsp:nvSpPr>
        <dsp:cNvPr id="0" name=""/>
        <dsp:cNvSpPr/>
      </dsp:nvSpPr>
      <dsp:spPr>
        <a:xfrm>
          <a:off x="4189634" y="4613437"/>
          <a:ext cx="1426954" cy="7134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Jude</a:t>
          </a:r>
          <a:endParaRPr lang="en-US" sz="1900" kern="1200" dirty="0"/>
        </a:p>
      </dsp:txBody>
      <dsp:txXfrm>
        <a:off x="4189634" y="4613437"/>
        <a:ext cx="1426954" cy="713477"/>
      </dsp:txXfrm>
    </dsp:sp>
    <dsp:sp modelId="{CB18090E-5558-7740-9CBF-983D17B74215}">
      <dsp:nvSpPr>
        <dsp:cNvPr id="0" name=""/>
        <dsp:cNvSpPr/>
      </dsp:nvSpPr>
      <dsp:spPr>
        <a:xfrm>
          <a:off x="2463019" y="5626574"/>
          <a:ext cx="1426954" cy="7134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Matthew</a:t>
          </a:r>
          <a:endParaRPr lang="en-US" sz="1900" kern="1200" dirty="0"/>
        </a:p>
      </dsp:txBody>
      <dsp:txXfrm>
        <a:off x="2463019" y="5626574"/>
        <a:ext cx="1426954" cy="713477"/>
      </dsp:txXfrm>
    </dsp:sp>
    <dsp:sp modelId="{465BCAA6-3156-C149-9666-83A133CCDF75}">
      <dsp:nvSpPr>
        <dsp:cNvPr id="0" name=""/>
        <dsp:cNvSpPr/>
      </dsp:nvSpPr>
      <dsp:spPr>
        <a:xfrm>
          <a:off x="4189634" y="5626574"/>
          <a:ext cx="1426954" cy="7134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Phillip</a:t>
          </a:r>
          <a:endParaRPr lang="en-US" sz="1900" kern="1200" dirty="0"/>
        </a:p>
      </dsp:txBody>
      <dsp:txXfrm>
        <a:off x="4189634" y="5626574"/>
        <a:ext cx="1426954" cy="713477"/>
      </dsp:txXfrm>
    </dsp:sp>
    <dsp:sp modelId="{52F7C2BE-7C4D-1348-944D-4F3B0BE7480A}">
      <dsp:nvSpPr>
        <dsp:cNvPr id="0" name=""/>
        <dsp:cNvSpPr/>
      </dsp:nvSpPr>
      <dsp:spPr>
        <a:xfrm>
          <a:off x="786191" y="3607149"/>
          <a:ext cx="1426954" cy="7134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Simon</a:t>
          </a:r>
          <a:endParaRPr lang="en-US" sz="1900" kern="1200" dirty="0"/>
        </a:p>
      </dsp:txBody>
      <dsp:txXfrm>
        <a:off x="786191" y="3607149"/>
        <a:ext cx="1426954" cy="713477"/>
      </dsp:txXfrm>
    </dsp:sp>
    <dsp:sp modelId="{369C6921-D44D-7D49-8904-61AB0AEBEDCD}">
      <dsp:nvSpPr>
        <dsp:cNvPr id="0" name=""/>
        <dsp:cNvSpPr/>
      </dsp:nvSpPr>
      <dsp:spPr>
        <a:xfrm>
          <a:off x="2441458" y="3642830"/>
          <a:ext cx="1426954" cy="7134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Thomas</a:t>
          </a:r>
          <a:endParaRPr lang="en-US" sz="1900" kern="1200" dirty="0"/>
        </a:p>
      </dsp:txBody>
      <dsp:txXfrm>
        <a:off x="2441458" y="3642830"/>
        <a:ext cx="1426954" cy="713477"/>
      </dsp:txXfrm>
    </dsp:sp>
    <dsp:sp modelId="{35AE4BD9-4B3E-F644-9131-13A9145BA7A6}">
      <dsp:nvSpPr>
        <dsp:cNvPr id="0" name=""/>
        <dsp:cNvSpPr/>
      </dsp:nvSpPr>
      <dsp:spPr>
        <a:xfrm>
          <a:off x="786191" y="4548931"/>
          <a:ext cx="1426954" cy="71347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Matthias</a:t>
          </a:r>
          <a:endParaRPr lang="en-US" sz="1900" kern="1200" dirty="0"/>
        </a:p>
      </dsp:txBody>
      <dsp:txXfrm>
        <a:off x="786191" y="4548931"/>
        <a:ext cx="1426954" cy="7134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25EC04-027B-6741-8E42-0CC4C90491A9}">
      <dsp:nvSpPr>
        <dsp:cNvPr id="0" name=""/>
        <dsp:cNvSpPr/>
      </dsp:nvSpPr>
      <dsp:spPr>
        <a:xfrm>
          <a:off x="6155710" y="4481099"/>
          <a:ext cx="983505" cy="49175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Stephen</a:t>
          </a:r>
          <a:endParaRPr lang="en-US" sz="1600" kern="1200" dirty="0"/>
        </a:p>
      </dsp:txBody>
      <dsp:txXfrm>
        <a:off x="6155710" y="4481099"/>
        <a:ext cx="983505" cy="491752"/>
      </dsp:txXfrm>
    </dsp:sp>
    <dsp:sp modelId="{87335B31-9BC6-3F40-B3B2-B8DFBE5308CD}">
      <dsp:nvSpPr>
        <dsp:cNvPr id="0" name=""/>
        <dsp:cNvSpPr/>
      </dsp:nvSpPr>
      <dsp:spPr>
        <a:xfrm>
          <a:off x="6618981" y="3835059"/>
          <a:ext cx="983505" cy="49175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Philip</a:t>
          </a:r>
          <a:endParaRPr lang="en-US" sz="1600" kern="1200" dirty="0"/>
        </a:p>
      </dsp:txBody>
      <dsp:txXfrm>
        <a:off x="6618981" y="3835059"/>
        <a:ext cx="983505" cy="491752"/>
      </dsp:txXfrm>
    </dsp:sp>
    <dsp:sp modelId="{2E5AC281-907F-244B-BD07-0CC850B95368}">
      <dsp:nvSpPr>
        <dsp:cNvPr id="0" name=""/>
        <dsp:cNvSpPr/>
      </dsp:nvSpPr>
      <dsp:spPr>
        <a:xfrm>
          <a:off x="5567967" y="3835059"/>
          <a:ext cx="983505" cy="49175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Prochorus</a:t>
          </a:r>
          <a:endParaRPr lang="en-US" sz="1600" kern="1200" dirty="0"/>
        </a:p>
      </dsp:txBody>
      <dsp:txXfrm>
        <a:off x="5567967" y="3835059"/>
        <a:ext cx="983505" cy="491752"/>
      </dsp:txXfrm>
    </dsp:sp>
    <dsp:sp modelId="{F858B5A2-1589-774F-9B18-41C35E98B33A}">
      <dsp:nvSpPr>
        <dsp:cNvPr id="0" name=""/>
        <dsp:cNvSpPr/>
      </dsp:nvSpPr>
      <dsp:spPr>
        <a:xfrm>
          <a:off x="5567967" y="2533030"/>
          <a:ext cx="983505" cy="49175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Nicanor</a:t>
          </a:r>
          <a:endParaRPr lang="en-US" sz="1600" kern="1200" dirty="0"/>
        </a:p>
      </dsp:txBody>
      <dsp:txXfrm>
        <a:off x="5567967" y="2533030"/>
        <a:ext cx="983505" cy="491752"/>
      </dsp:txXfrm>
    </dsp:sp>
    <dsp:sp modelId="{236E93AB-B30A-4643-96C6-C76EBE78FE5B}">
      <dsp:nvSpPr>
        <dsp:cNvPr id="0" name=""/>
        <dsp:cNvSpPr/>
      </dsp:nvSpPr>
      <dsp:spPr>
        <a:xfrm>
          <a:off x="5567967" y="3159198"/>
          <a:ext cx="983505" cy="49175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Timon</a:t>
          </a:r>
          <a:endParaRPr lang="en-US" sz="1600" kern="1200" dirty="0"/>
        </a:p>
      </dsp:txBody>
      <dsp:txXfrm>
        <a:off x="5567967" y="3159198"/>
        <a:ext cx="983505" cy="491752"/>
      </dsp:txXfrm>
    </dsp:sp>
    <dsp:sp modelId="{CC5C7F08-05AA-7F41-81B1-C3F8B8DC17FF}">
      <dsp:nvSpPr>
        <dsp:cNvPr id="0" name=""/>
        <dsp:cNvSpPr/>
      </dsp:nvSpPr>
      <dsp:spPr>
        <a:xfrm>
          <a:off x="6618981" y="2533030"/>
          <a:ext cx="983505" cy="49175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Parmenas</a:t>
          </a:r>
          <a:endParaRPr lang="en-US" sz="1600" kern="1200" dirty="0"/>
        </a:p>
      </dsp:txBody>
      <dsp:txXfrm>
        <a:off x="6618981" y="2533030"/>
        <a:ext cx="983505" cy="491752"/>
      </dsp:txXfrm>
    </dsp:sp>
    <dsp:sp modelId="{1C1DEB3C-B318-A444-980C-D25B7FAAAB8E}">
      <dsp:nvSpPr>
        <dsp:cNvPr id="0" name=""/>
        <dsp:cNvSpPr/>
      </dsp:nvSpPr>
      <dsp:spPr>
        <a:xfrm>
          <a:off x="6616866" y="3179075"/>
          <a:ext cx="983505" cy="49175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Nicholas of Antioch</a:t>
          </a:r>
          <a:endParaRPr lang="en-US" sz="1600" kern="1200" dirty="0"/>
        </a:p>
      </dsp:txBody>
      <dsp:txXfrm>
        <a:off x="6616866" y="3179075"/>
        <a:ext cx="983505" cy="491752"/>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94DBFC-4248-B345-9CF2-36E57B3E6DC8}" type="datetimeFigureOut">
              <a:rPr lang="en-US" smtClean="0"/>
              <a:t>3/23/2018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2648A-DA4C-A945-A628-EB6F4DF6126F}" type="slidenum">
              <a:rPr lang="en-US" smtClean="0"/>
              <a:t>‹#›</a:t>
            </a:fld>
            <a:endParaRPr lang="en-US" dirty="0"/>
          </a:p>
        </p:txBody>
      </p:sp>
    </p:spTree>
    <p:extLst>
      <p:ext uri="{BB962C8B-B14F-4D97-AF65-F5344CB8AC3E}">
        <p14:creationId xmlns:p14="http://schemas.microsoft.com/office/powerpoint/2010/main" val="2141931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73FBC4-4FA1-5E48-9222-8424F281FF8D}" type="datetimeFigureOut">
              <a:rPr lang="en-US" smtClean="0"/>
              <a:t>3/23/2018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8114B7-26C1-4D4E-88FD-C6EBAD4545F4}" type="slidenum">
              <a:rPr lang="en-US" smtClean="0"/>
              <a:t>‹#›</a:t>
            </a:fld>
            <a:endParaRPr lang="en-US" dirty="0"/>
          </a:p>
        </p:txBody>
      </p:sp>
    </p:spTree>
    <p:extLst>
      <p:ext uri="{BB962C8B-B14F-4D97-AF65-F5344CB8AC3E}">
        <p14:creationId xmlns:p14="http://schemas.microsoft.com/office/powerpoint/2010/main" val="942385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73FBC4-4FA1-5E48-9222-8424F281FF8D}" type="datetimeFigureOut">
              <a:rPr lang="en-US" smtClean="0"/>
              <a:t>3/23/2018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8114B7-26C1-4D4E-88FD-C6EBAD4545F4}" type="slidenum">
              <a:rPr lang="en-US" smtClean="0"/>
              <a:t>‹#›</a:t>
            </a:fld>
            <a:endParaRPr lang="en-US" dirty="0"/>
          </a:p>
        </p:txBody>
      </p:sp>
    </p:spTree>
    <p:extLst>
      <p:ext uri="{BB962C8B-B14F-4D97-AF65-F5344CB8AC3E}">
        <p14:creationId xmlns:p14="http://schemas.microsoft.com/office/powerpoint/2010/main" val="1162971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73FBC4-4FA1-5E48-9222-8424F281FF8D}" type="datetimeFigureOut">
              <a:rPr lang="en-US" smtClean="0"/>
              <a:t>3/23/2018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8114B7-26C1-4D4E-88FD-C6EBAD4545F4}" type="slidenum">
              <a:rPr lang="en-US" smtClean="0"/>
              <a:t>‹#›</a:t>
            </a:fld>
            <a:endParaRPr lang="en-US" dirty="0"/>
          </a:p>
        </p:txBody>
      </p:sp>
    </p:spTree>
    <p:extLst>
      <p:ext uri="{BB962C8B-B14F-4D97-AF65-F5344CB8AC3E}">
        <p14:creationId xmlns:p14="http://schemas.microsoft.com/office/powerpoint/2010/main" val="1819026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73FBC4-4FA1-5E48-9222-8424F281FF8D}" type="datetimeFigureOut">
              <a:rPr lang="en-US" smtClean="0"/>
              <a:t>3/23/2018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8114B7-26C1-4D4E-88FD-C6EBAD4545F4}" type="slidenum">
              <a:rPr lang="en-US" smtClean="0"/>
              <a:t>‹#›</a:t>
            </a:fld>
            <a:endParaRPr lang="en-US" dirty="0"/>
          </a:p>
        </p:txBody>
      </p:sp>
    </p:spTree>
    <p:extLst>
      <p:ext uri="{BB962C8B-B14F-4D97-AF65-F5344CB8AC3E}">
        <p14:creationId xmlns:p14="http://schemas.microsoft.com/office/powerpoint/2010/main" val="977403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73FBC4-4FA1-5E48-9222-8424F281FF8D}" type="datetimeFigureOut">
              <a:rPr lang="en-US" smtClean="0"/>
              <a:t>3/23/2018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8114B7-26C1-4D4E-88FD-C6EBAD4545F4}" type="slidenum">
              <a:rPr lang="en-US" smtClean="0"/>
              <a:t>‹#›</a:t>
            </a:fld>
            <a:endParaRPr lang="en-US" dirty="0"/>
          </a:p>
        </p:txBody>
      </p:sp>
    </p:spTree>
    <p:extLst>
      <p:ext uri="{BB962C8B-B14F-4D97-AF65-F5344CB8AC3E}">
        <p14:creationId xmlns:p14="http://schemas.microsoft.com/office/powerpoint/2010/main" val="1118090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73FBC4-4FA1-5E48-9222-8424F281FF8D}" type="datetimeFigureOut">
              <a:rPr lang="en-US" smtClean="0"/>
              <a:t>3/23/2018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8114B7-26C1-4D4E-88FD-C6EBAD4545F4}" type="slidenum">
              <a:rPr lang="en-US" smtClean="0"/>
              <a:t>‹#›</a:t>
            </a:fld>
            <a:endParaRPr lang="en-US" dirty="0"/>
          </a:p>
        </p:txBody>
      </p:sp>
    </p:spTree>
    <p:extLst>
      <p:ext uri="{BB962C8B-B14F-4D97-AF65-F5344CB8AC3E}">
        <p14:creationId xmlns:p14="http://schemas.microsoft.com/office/powerpoint/2010/main" val="1272651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73FBC4-4FA1-5E48-9222-8424F281FF8D}" type="datetimeFigureOut">
              <a:rPr lang="en-US" smtClean="0"/>
              <a:t>3/23/2018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D8114B7-26C1-4D4E-88FD-C6EBAD4545F4}" type="slidenum">
              <a:rPr lang="en-US" smtClean="0"/>
              <a:t>‹#›</a:t>
            </a:fld>
            <a:endParaRPr lang="en-US" dirty="0"/>
          </a:p>
        </p:txBody>
      </p:sp>
    </p:spTree>
    <p:extLst>
      <p:ext uri="{BB962C8B-B14F-4D97-AF65-F5344CB8AC3E}">
        <p14:creationId xmlns:p14="http://schemas.microsoft.com/office/powerpoint/2010/main" val="521443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73FBC4-4FA1-5E48-9222-8424F281FF8D}" type="datetimeFigureOut">
              <a:rPr lang="en-US" smtClean="0"/>
              <a:t>3/23/2018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D8114B7-26C1-4D4E-88FD-C6EBAD4545F4}" type="slidenum">
              <a:rPr lang="en-US" smtClean="0"/>
              <a:t>‹#›</a:t>
            </a:fld>
            <a:endParaRPr lang="en-US" dirty="0"/>
          </a:p>
        </p:txBody>
      </p:sp>
    </p:spTree>
    <p:extLst>
      <p:ext uri="{BB962C8B-B14F-4D97-AF65-F5344CB8AC3E}">
        <p14:creationId xmlns:p14="http://schemas.microsoft.com/office/powerpoint/2010/main" val="14796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73FBC4-4FA1-5E48-9222-8424F281FF8D}" type="datetimeFigureOut">
              <a:rPr lang="en-US" smtClean="0"/>
              <a:t>3/23/2018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D8114B7-26C1-4D4E-88FD-C6EBAD4545F4}" type="slidenum">
              <a:rPr lang="en-US" smtClean="0"/>
              <a:t>‹#›</a:t>
            </a:fld>
            <a:endParaRPr lang="en-US" dirty="0"/>
          </a:p>
        </p:txBody>
      </p:sp>
    </p:spTree>
    <p:extLst>
      <p:ext uri="{BB962C8B-B14F-4D97-AF65-F5344CB8AC3E}">
        <p14:creationId xmlns:p14="http://schemas.microsoft.com/office/powerpoint/2010/main" val="1723601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73FBC4-4FA1-5E48-9222-8424F281FF8D}" type="datetimeFigureOut">
              <a:rPr lang="en-US" smtClean="0"/>
              <a:t>3/23/2018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8114B7-26C1-4D4E-88FD-C6EBAD4545F4}" type="slidenum">
              <a:rPr lang="en-US" smtClean="0"/>
              <a:t>‹#›</a:t>
            </a:fld>
            <a:endParaRPr lang="en-US" dirty="0"/>
          </a:p>
        </p:txBody>
      </p:sp>
    </p:spTree>
    <p:extLst>
      <p:ext uri="{BB962C8B-B14F-4D97-AF65-F5344CB8AC3E}">
        <p14:creationId xmlns:p14="http://schemas.microsoft.com/office/powerpoint/2010/main" val="1162891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73FBC4-4FA1-5E48-9222-8424F281FF8D}" type="datetimeFigureOut">
              <a:rPr lang="en-US" smtClean="0"/>
              <a:t>3/23/2018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8114B7-26C1-4D4E-88FD-C6EBAD4545F4}" type="slidenum">
              <a:rPr lang="en-US" smtClean="0"/>
              <a:t>‹#›</a:t>
            </a:fld>
            <a:endParaRPr lang="en-US" dirty="0"/>
          </a:p>
        </p:txBody>
      </p:sp>
    </p:spTree>
    <p:extLst>
      <p:ext uri="{BB962C8B-B14F-4D97-AF65-F5344CB8AC3E}">
        <p14:creationId xmlns:p14="http://schemas.microsoft.com/office/powerpoint/2010/main" val="461458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73FBC4-4FA1-5E48-9222-8424F281FF8D}" type="datetimeFigureOut">
              <a:rPr lang="en-US" smtClean="0"/>
              <a:t>3/23/2018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114B7-26C1-4D4E-88FD-C6EBAD4545F4}" type="slidenum">
              <a:rPr lang="en-US" smtClean="0"/>
              <a:t>‹#›</a:t>
            </a:fld>
            <a:endParaRPr lang="en-US" dirty="0"/>
          </a:p>
        </p:txBody>
      </p:sp>
    </p:spTree>
    <p:extLst>
      <p:ext uri="{BB962C8B-B14F-4D97-AF65-F5344CB8AC3E}">
        <p14:creationId xmlns:p14="http://schemas.microsoft.com/office/powerpoint/2010/main" val="1983223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8435" y="130181"/>
            <a:ext cx="8095129" cy="4715609"/>
          </a:xfrm>
          <a:prstGeom prst="rect">
            <a:avLst/>
          </a:prstGeom>
        </p:spPr>
      </p:pic>
      <p:sp>
        <p:nvSpPr>
          <p:cNvPr id="5" name="Rectangle 4"/>
          <p:cNvSpPr/>
          <p:nvPr/>
        </p:nvSpPr>
        <p:spPr>
          <a:xfrm>
            <a:off x="4426537" y="4929115"/>
            <a:ext cx="3781806" cy="2585323"/>
          </a:xfrm>
          <a:prstGeom prst="rect">
            <a:avLst/>
          </a:prstGeom>
          <a:noFill/>
        </p:spPr>
        <p:txBody>
          <a:bodyPr wrap="square" lIns="91440" tIns="45720" rIns="91440" bIns="45720">
            <a:spAutoFit/>
          </a:bodyPr>
          <a:lstStyle/>
          <a:p>
            <a:pPr algn="ctr"/>
            <a:r>
              <a:rPr lang="en-US" sz="5400" b="1" cap="none" spc="0" dirty="0" smtClean="0">
                <a:ln/>
                <a:solidFill>
                  <a:srgbClr val="26A9B4"/>
                </a:solidFill>
                <a:effectLst/>
                <a:latin typeface="Trebuchet MS" charset="0"/>
                <a:ea typeface="Trebuchet MS" charset="0"/>
                <a:cs typeface="Trebuchet MS" charset="0"/>
              </a:rPr>
              <a:t>CHAPTER </a:t>
            </a:r>
            <a:r>
              <a:rPr lang="en-US" sz="5400" b="1" dirty="0">
                <a:ln/>
                <a:solidFill>
                  <a:srgbClr val="26A9B4"/>
                </a:solidFill>
                <a:latin typeface="Trebuchet MS" charset="0"/>
                <a:ea typeface="Trebuchet MS" charset="0"/>
                <a:cs typeface="Trebuchet MS" charset="0"/>
              </a:rPr>
              <a:t>8</a:t>
            </a:r>
            <a:endParaRPr lang="en-US" sz="5400" b="1" dirty="0" smtClean="0">
              <a:ln/>
              <a:solidFill>
                <a:srgbClr val="26A9B4"/>
              </a:solidFill>
              <a:latin typeface="Trebuchet MS" charset="0"/>
              <a:ea typeface="Trebuchet MS" charset="0"/>
              <a:cs typeface="Trebuchet MS" charset="0"/>
            </a:endParaRPr>
          </a:p>
          <a:p>
            <a:pPr algn="ctr"/>
            <a:endParaRPr lang="en-US" sz="5400" b="1" cap="none" spc="0" dirty="0" smtClean="0">
              <a:ln/>
              <a:solidFill>
                <a:srgbClr val="26A9B4"/>
              </a:solidFill>
              <a:effectLst/>
              <a:latin typeface="Trebuchet MS" charset="0"/>
              <a:ea typeface="Trebuchet MS" charset="0"/>
              <a:cs typeface="Trebuchet MS" charset="0"/>
            </a:endParaRPr>
          </a:p>
          <a:p>
            <a:pPr algn="ctr"/>
            <a:endParaRPr lang="en-US" sz="5400" b="1" cap="none" spc="0" dirty="0">
              <a:ln/>
              <a:solidFill>
                <a:srgbClr val="26A9B4"/>
              </a:solidFill>
              <a:effectLst/>
              <a:latin typeface="Trebuchet MS" charset="0"/>
              <a:ea typeface="Trebuchet MS" charset="0"/>
              <a:cs typeface="Trebuchet MS" charset="0"/>
            </a:endParaRPr>
          </a:p>
        </p:txBody>
      </p:sp>
    </p:spTree>
    <p:extLst>
      <p:ext uri="{BB962C8B-B14F-4D97-AF65-F5344CB8AC3E}">
        <p14:creationId xmlns:p14="http://schemas.microsoft.com/office/powerpoint/2010/main" val="8049851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800" y="733361"/>
            <a:ext cx="10515600" cy="1325563"/>
          </a:xfrm>
        </p:spPr>
        <p:txBody>
          <a:bodyPr/>
          <a:lstStyle/>
          <a:p>
            <a:r>
              <a:rPr lang="en-US" b="1" dirty="0" smtClean="0">
                <a:solidFill>
                  <a:srgbClr val="FFC000"/>
                </a:solidFill>
                <a:latin typeface="Trebuchet MS" charset="0"/>
                <a:ea typeface="Trebuchet MS" charset="0"/>
                <a:cs typeface="Trebuchet MS" charset="0"/>
              </a:rPr>
              <a:t>Journal Question</a:t>
            </a:r>
            <a:endParaRPr lang="en-US" b="1" dirty="0">
              <a:solidFill>
                <a:srgbClr val="FFC000"/>
              </a:solidFill>
              <a:latin typeface="Trebuchet MS" charset="0"/>
              <a:ea typeface="Trebuchet MS" charset="0"/>
              <a:cs typeface="Trebuchet MS"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789043"/>
            <a:ext cx="5586500" cy="3581090"/>
          </a:xfrm>
        </p:spPr>
      </p:pic>
      <p:sp>
        <p:nvSpPr>
          <p:cNvPr id="5" name="TextBox 4"/>
          <p:cNvSpPr txBox="1"/>
          <p:nvPr/>
        </p:nvSpPr>
        <p:spPr>
          <a:xfrm>
            <a:off x="6781800" y="2058924"/>
            <a:ext cx="4310270" cy="1754326"/>
          </a:xfrm>
          <a:prstGeom prst="rect">
            <a:avLst/>
          </a:prstGeom>
          <a:noFill/>
        </p:spPr>
        <p:txBody>
          <a:bodyPr wrap="square" rtlCol="0">
            <a:spAutoFit/>
          </a:bodyPr>
          <a:lstStyle/>
          <a:p>
            <a:r>
              <a:rPr lang="en-US" sz="2700" dirty="0" smtClean="0"/>
              <a:t>What are some ways you can help encourage others or discern for yourself a vocation to the priesthood?</a:t>
            </a:r>
            <a:endParaRPr lang="en-US" sz="2700" dirty="0"/>
          </a:p>
        </p:txBody>
      </p:sp>
    </p:spTree>
    <p:extLst>
      <p:ext uri="{BB962C8B-B14F-4D97-AF65-F5344CB8AC3E}">
        <p14:creationId xmlns:p14="http://schemas.microsoft.com/office/powerpoint/2010/main" val="16063295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8164749"/>
              </p:ext>
            </p:extLst>
          </p:nvPr>
        </p:nvGraphicFramePr>
        <p:xfrm>
          <a:off x="-318051" y="357809"/>
          <a:ext cx="10495720" cy="8368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ight Brace 4"/>
          <p:cNvSpPr/>
          <p:nvPr/>
        </p:nvSpPr>
        <p:spPr>
          <a:xfrm>
            <a:off x="5585791" y="2782956"/>
            <a:ext cx="1470991" cy="3896139"/>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p:cNvSpPr txBox="1"/>
          <p:nvPr/>
        </p:nvSpPr>
        <p:spPr>
          <a:xfrm>
            <a:off x="516835" y="1053548"/>
            <a:ext cx="2226365" cy="707886"/>
          </a:xfrm>
          <a:prstGeom prst="rect">
            <a:avLst/>
          </a:prstGeom>
          <a:noFill/>
        </p:spPr>
        <p:txBody>
          <a:bodyPr wrap="square" rtlCol="0">
            <a:spAutoFit/>
          </a:bodyPr>
          <a:lstStyle/>
          <a:p>
            <a:r>
              <a:rPr lang="en-US" sz="2000" b="1" dirty="0" smtClean="0"/>
              <a:t>The Twelve Apostles</a:t>
            </a:r>
            <a:endParaRPr lang="en-US" sz="2000" b="1" dirty="0"/>
          </a:p>
        </p:txBody>
      </p:sp>
      <p:graphicFrame>
        <p:nvGraphicFramePr>
          <p:cNvPr id="7" name="Diagram 6"/>
          <p:cNvGraphicFramePr/>
          <p:nvPr>
            <p:extLst>
              <p:ext uri="{D42A27DB-BD31-4B8C-83A1-F6EECF244321}">
                <p14:modId xmlns:p14="http://schemas.microsoft.com/office/powerpoint/2010/main" val="198052063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extBox 7"/>
          <p:cNvSpPr txBox="1"/>
          <p:nvPr/>
        </p:nvSpPr>
        <p:spPr>
          <a:xfrm>
            <a:off x="7495208" y="1761434"/>
            <a:ext cx="2226365" cy="1323439"/>
          </a:xfrm>
          <a:prstGeom prst="rect">
            <a:avLst/>
          </a:prstGeom>
          <a:noFill/>
        </p:spPr>
        <p:txBody>
          <a:bodyPr wrap="square" rtlCol="0">
            <a:spAutoFit/>
          </a:bodyPr>
          <a:lstStyle/>
          <a:p>
            <a:pPr algn="ctr"/>
            <a:r>
              <a:rPr lang="en-US" sz="2000" b="1" dirty="0" smtClean="0"/>
              <a:t>The Seven Deacons or Ministers chosen by the Twelve</a:t>
            </a:r>
            <a:endParaRPr lang="en-US" sz="2000" b="1" dirty="0"/>
          </a:p>
        </p:txBody>
      </p:sp>
      <p:sp>
        <p:nvSpPr>
          <p:cNvPr id="9" name="TextBox 8"/>
          <p:cNvSpPr txBox="1"/>
          <p:nvPr/>
        </p:nvSpPr>
        <p:spPr>
          <a:xfrm>
            <a:off x="6078071" y="6352418"/>
            <a:ext cx="5642873" cy="369332"/>
          </a:xfrm>
          <a:prstGeom prst="rect">
            <a:avLst/>
          </a:prstGeom>
          <a:noFill/>
        </p:spPr>
        <p:txBody>
          <a:bodyPr wrap="square" rtlCol="0">
            <a:spAutoFit/>
          </a:bodyPr>
          <a:lstStyle/>
          <a:p>
            <a:pPr algn="r"/>
            <a:r>
              <a:rPr lang="en-US" i="1" dirty="0" smtClean="0">
                <a:latin typeface="Trebuchet MS" charset="0"/>
                <a:ea typeface="Trebuchet MS" charset="0"/>
                <a:cs typeface="Trebuchet MS" charset="0"/>
              </a:rPr>
              <a:t>Celebrating the Sacrament of Holy Orders</a:t>
            </a:r>
            <a:endParaRPr lang="en-US" dirty="0"/>
          </a:p>
        </p:txBody>
      </p:sp>
    </p:spTree>
    <p:extLst>
      <p:ext uri="{BB962C8B-B14F-4D97-AF65-F5344CB8AC3E}">
        <p14:creationId xmlns:p14="http://schemas.microsoft.com/office/powerpoint/2010/main" val="18148485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791046" cy="1325563"/>
          </a:xfrm>
        </p:spPr>
        <p:txBody>
          <a:bodyPr>
            <a:normAutofit/>
          </a:bodyPr>
          <a:lstStyle/>
          <a:p>
            <a:r>
              <a:rPr lang="en-US" sz="4200" b="1" dirty="0" smtClean="0">
                <a:solidFill>
                  <a:srgbClr val="507680"/>
                </a:solidFill>
                <a:latin typeface="Trebuchet MS" charset="0"/>
                <a:ea typeface="Trebuchet MS" charset="0"/>
                <a:cs typeface="Trebuchet MS" charset="0"/>
              </a:rPr>
              <a:t>Early History of the Ministerial Priesthood</a:t>
            </a:r>
            <a:endParaRPr lang="en-US" sz="4200" b="1" dirty="0">
              <a:solidFill>
                <a:srgbClr val="507680"/>
              </a:solidFill>
              <a:latin typeface="Trebuchet MS" charset="0"/>
              <a:ea typeface="Trebuchet MS" charset="0"/>
              <a:cs typeface="Trebuchet MS" charset="0"/>
            </a:endParaRPr>
          </a:p>
        </p:txBody>
      </p:sp>
      <p:sp>
        <p:nvSpPr>
          <p:cNvPr id="3" name="Content Placeholder 2"/>
          <p:cNvSpPr>
            <a:spLocks noGrp="1"/>
          </p:cNvSpPr>
          <p:nvPr>
            <p:ph idx="1"/>
          </p:nvPr>
        </p:nvSpPr>
        <p:spPr>
          <a:xfrm>
            <a:off x="838199" y="1325563"/>
            <a:ext cx="10882745" cy="5026855"/>
          </a:xfrm>
          <a:solidFill>
            <a:srgbClr val="405A73"/>
          </a:solidFill>
        </p:spPr>
        <p:txBody>
          <a:bodyPr>
            <a:normAutofit fontScale="92500" lnSpcReduction="10000"/>
          </a:bodyPr>
          <a:lstStyle/>
          <a:p>
            <a:r>
              <a:rPr lang="en-US" dirty="0" smtClean="0">
                <a:solidFill>
                  <a:schemeClr val="bg1"/>
                </a:solidFill>
              </a:rPr>
              <a:t>Jesus called the Twelve to continue his work with Peter as their head.</a:t>
            </a:r>
          </a:p>
          <a:p>
            <a:r>
              <a:rPr lang="en-US" dirty="0" smtClean="0">
                <a:solidFill>
                  <a:schemeClr val="bg1"/>
                </a:solidFill>
              </a:rPr>
              <a:t>The Twelve appointed seven men to serve as deacons.</a:t>
            </a:r>
          </a:p>
          <a:p>
            <a:pPr lvl="1"/>
            <a:r>
              <a:rPr lang="en-US" dirty="0" smtClean="0">
                <a:solidFill>
                  <a:schemeClr val="bg1"/>
                </a:solidFill>
              </a:rPr>
              <a:t>Deacons or ministers attended to the internal needs of the community:</a:t>
            </a:r>
          </a:p>
          <a:p>
            <a:pPr lvl="2"/>
            <a:r>
              <a:rPr lang="en-US" dirty="0" smtClean="0">
                <a:solidFill>
                  <a:schemeClr val="bg1"/>
                </a:solidFill>
              </a:rPr>
              <a:t>Read aloud Scriptures</a:t>
            </a:r>
          </a:p>
          <a:p>
            <a:pPr lvl="2"/>
            <a:r>
              <a:rPr lang="en-US" dirty="0" smtClean="0">
                <a:solidFill>
                  <a:schemeClr val="bg1"/>
                </a:solidFill>
              </a:rPr>
              <a:t>Administered </a:t>
            </a:r>
            <a:r>
              <a:rPr lang="en-US" dirty="0">
                <a:solidFill>
                  <a:schemeClr val="bg1"/>
                </a:solidFill>
              </a:rPr>
              <a:t>C</a:t>
            </a:r>
            <a:r>
              <a:rPr lang="en-US" dirty="0" smtClean="0">
                <a:solidFill>
                  <a:schemeClr val="bg1"/>
                </a:solidFill>
              </a:rPr>
              <a:t>ommunion</a:t>
            </a:r>
          </a:p>
          <a:p>
            <a:pPr lvl="2"/>
            <a:r>
              <a:rPr lang="en-US" dirty="0" smtClean="0">
                <a:solidFill>
                  <a:schemeClr val="bg1"/>
                </a:solidFill>
              </a:rPr>
              <a:t>Taught catechumens</a:t>
            </a:r>
          </a:p>
          <a:p>
            <a:pPr lvl="2"/>
            <a:r>
              <a:rPr lang="en-US" dirty="0" smtClean="0">
                <a:solidFill>
                  <a:schemeClr val="bg1"/>
                </a:solidFill>
              </a:rPr>
              <a:t>Ministered to the sick</a:t>
            </a:r>
          </a:p>
          <a:p>
            <a:pPr lvl="2"/>
            <a:r>
              <a:rPr lang="en-US" dirty="0" smtClean="0">
                <a:solidFill>
                  <a:schemeClr val="bg1"/>
                </a:solidFill>
              </a:rPr>
              <a:t>Distributed food and clothing to</a:t>
            </a:r>
          </a:p>
          <a:p>
            <a:pPr marL="914400" lvl="2" indent="0">
              <a:buNone/>
            </a:pPr>
            <a:r>
              <a:rPr lang="en-US" dirty="0">
                <a:solidFill>
                  <a:schemeClr val="bg1"/>
                </a:solidFill>
              </a:rPr>
              <a:t> </a:t>
            </a:r>
            <a:r>
              <a:rPr lang="en-US" dirty="0" smtClean="0">
                <a:solidFill>
                  <a:schemeClr val="bg1"/>
                </a:solidFill>
              </a:rPr>
              <a:t>    the poor</a:t>
            </a:r>
          </a:p>
          <a:p>
            <a:r>
              <a:rPr lang="en-US" dirty="0" smtClean="0">
                <a:solidFill>
                  <a:schemeClr val="bg1"/>
                </a:solidFill>
              </a:rPr>
              <a:t>Apostles chose presbyters of                                                                          elders of each local church.</a:t>
            </a:r>
          </a:p>
          <a:p>
            <a:pPr lvl="1"/>
            <a:r>
              <a:rPr lang="en-US" dirty="0" smtClean="0">
                <a:solidFill>
                  <a:schemeClr val="bg1"/>
                </a:solidFill>
              </a:rPr>
              <a:t>Invested the men through ritual involving prayer and laying on of hands</a:t>
            </a:r>
          </a:p>
          <a:p>
            <a:pPr lvl="1"/>
            <a:r>
              <a:rPr lang="en-US" dirty="0" smtClean="0">
                <a:solidFill>
                  <a:schemeClr val="bg1"/>
                </a:solidFill>
              </a:rPr>
              <a:t>Decisions affecting the Church made at general councils by Apostles and presbyters</a:t>
            </a:r>
          </a:p>
          <a:p>
            <a:r>
              <a:rPr lang="en-US" dirty="0" smtClean="0">
                <a:solidFill>
                  <a:schemeClr val="bg1"/>
                </a:solidFill>
              </a:rPr>
              <a:t>Apostles selected men (episcopal or bishops) to be their successors.</a:t>
            </a:r>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8507" y="2498381"/>
            <a:ext cx="5843016" cy="2414016"/>
          </a:xfrm>
          <a:prstGeom prst="rect">
            <a:avLst/>
          </a:prstGeom>
        </p:spPr>
      </p:pic>
      <p:sp>
        <p:nvSpPr>
          <p:cNvPr id="5" name="TextBox 4"/>
          <p:cNvSpPr txBox="1"/>
          <p:nvPr/>
        </p:nvSpPr>
        <p:spPr>
          <a:xfrm>
            <a:off x="6078071" y="6352418"/>
            <a:ext cx="5642873" cy="369332"/>
          </a:xfrm>
          <a:prstGeom prst="rect">
            <a:avLst/>
          </a:prstGeom>
          <a:noFill/>
        </p:spPr>
        <p:txBody>
          <a:bodyPr wrap="square" rtlCol="0">
            <a:spAutoFit/>
          </a:bodyPr>
          <a:lstStyle/>
          <a:p>
            <a:pPr algn="r"/>
            <a:r>
              <a:rPr lang="en-US" i="1" dirty="0" smtClean="0">
                <a:latin typeface="Trebuchet MS" charset="0"/>
                <a:ea typeface="Trebuchet MS" charset="0"/>
                <a:cs typeface="Trebuchet MS" charset="0"/>
              </a:rPr>
              <a:t>Celebrating the Sacrament of Holy Orders</a:t>
            </a:r>
            <a:endParaRPr lang="en-US" dirty="0"/>
          </a:p>
        </p:txBody>
      </p:sp>
    </p:spTree>
    <p:extLst>
      <p:ext uri="{BB962C8B-B14F-4D97-AF65-F5344CB8AC3E}">
        <p14:creationId xmlns:p14="http://schemas.microsoft.com/office/powerpoint/2010/main" val="18180534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906601708"/>
              </p:ext>
            </p:extLst>
          </p:nvPr>
        </p:nvGraphicFramePr>
        <p:xfrm>
          <a:off x="223923" y="914359"/>
          <a:ext cx="11708295" cy="5364480"/>
        </p:xfrm>
        <a:graphic>
          <a:graphicData uri="http://schemas.openxmlformats.org/drawingml/2006/table">
            <a:tbl>
              <a:tblPr firstRow="1" bandRow="1">
                <a:tableStyleId>{93296810-A885-4BE3-A3E7-6D5BEEA58F35}</a:tableStyleId>
              </a:tblPr>
              <a:tblGrid>
                <a:gridCol w="1336843"/>
                <a:gridCol w="4534780"/>
                <a:gridCol w="5836672"/>
              </a:tblGrid>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smtClean="0"/>
                        <a:t>Date</a:t>
                      </a:r>
                      <a:endParaRPr lang="en-US" sz="2800" dirty="0"/>
                    </a:p>
                  </a:txBody>
                  <a:tcPr>
                    <a:solidFill>
                      <a:srgbClr val="9A211F"/>
                    </a:solidFill>
                  </a:tcPr>
                </a:tc>
                <a:tc>
                  <a:txBody>
                    <a:bodyPr/>
                    <a:lstStyle/>
                    <a:p>
                      <a:pPr algn="ctr"/>
                      <a:r>
                        <a:rPr lang="en-US" sz="2800" dirty="0" smtClean="0"/>
                        <a:t>Practice</a:t>
                      </a:r>
                      <a:endParaRPr lang="en-US" sz="2800" dirty="0"/>
                    </a:p>
                  </a:txBody>
                  <a:tcPr>
                    <a:solidFill>
                      <a:srgbClr val="9A211F"/>
                    </a:solidFill>
                  </a:tcPr>
                </a:tc>
                <a:tc>
                  <a:txBody>
                    <a:bodyPr/>
                    <a:lstStyle/>
                    <a:p>
                      <a:pPr algn="ctr"/>
                      <a:r>
                        <a:rPr lang="en-US" sz="2800" dirty="0" smtClean="0"/>
                        <a:t>Outcome</a:t>
                      </a:r>
                      <a:endParaRPr lang="en-US" sz="2800" dirty="0"/>
                    </a:p>
                  </a:txBody>
                  <a:tcPr>
                    <a:solidFill>
                      <a:srgbClr val="9A211F"/>
                    </a:solidFill>
                  </a:tcPr>
                </a:tc>
              </a:tr>
              <a:tr h="970915">
                <a:tc>
                  <a:txBody>
                    <a:bodyPr/>
                    <a:lstStyle/>
                    <a:p>
                      <a:r>
                        <a:rPr lang="en-US" dirty="0" smtClean="0"/>
                        <a:t>Second Century</a:t>
                      </a:r>
                      <a:endParaRPr lang="en-US" dirty="0"/>
                    </a:p>
                  </a:txBody>
                  <a:tcPr>
                    <a:solidFill>
                      <a:srgbClr val="C44850">
                        <a:alpha val="73000"/>
                      </a:srgbClr>
                    </a:solidFill>
                  </a:tcPr>
                </a:tc>
                <a:tc>
                  <a:txBody>
                    <a:bodyPr/>
                    <a:lstStyle/>
                    <a:p>
                      <a:r>
                        <a:rPr lang="en-US" dirty="0" smtClean="0"/>
                        <a:t>St.</a:t>
                      </a:r>
                      <a:r>
                        <a:rPr lang="en-US" baseline="0" dirty="0" smtClean="0"/>
                        <a:t> Ignatius of Antioch repeated established tradition: bishop or his appointee could preside at the Eucharist or baptize.</a:t>
                      </a:r>
                      <a:endParaRPr lang="en-US" dirty="0"/>
                    </a:p>
                  </a:txBody>
                  <a:tcPr>
                    <a:solidFill>
                      <a:srgbClr val="C44850">
                        <a:alpha val="73000"/>
                      </a:srgbClr>
                    </a:solidFill>
                  </a:tcPr>
                </a:tc>
                <a:tc>
                  <a:txBody>
                    <a:bodyPr/>
                    <a:lstStyle/>
                    <a:p>
                      <a:r>
                        <a:rPr lang="en-US" dirty="0" smtClean="0"/>
                        <a:t>The</a:t>
                      </a:r>
                      <a:r>
                        <a:rPr lang="en-US" baseline="0" dirty="0" smtClean="0"/>
                        <a:t> community as a whole chose bishops. They were chosen by the apparent presence of the Holy Spirit. Bishops proclaimed the Word, forgave sins, presided at Eucharist and supervised presbyters and deacons.</a:t>
                      </a:r>
                      <a:endParaRPr lang="en-US" dirty="0"/>
                    </a:p>
                  </a:txBody>
                  <a:tcPr>
                    <a:solidFill>
                      <a:srgbClr val="C44850">
                        <a:alpha val="73000"/>
                      </a:srgbClr>
                    </a:solidFill>
                  </a:tcPr>
                </a:tc>
              </a:tr>
              <a:tr h="370840">
                <a:tc>
                  <a:txBody>
                    <a:bodyPr/>
                    <a:lstStyle/>
                    <a:p>
                      <a:r>
                        <a:rPr lang="en-US" dirty="0" smtClean="0"/>
                        <a:t>Council of Chalcedon (451)</a:t>
                      </a:r>
                      <a:endParaRPr lang="en-US" dirty="0"/>
                    </a:p>
                  </a:txBody>
                  <a:tcPr>
                    <a:solidFill>
                      <a:srgbClr val="C44850">
                        <a:alpha val="23000"/>
                      </a:srgbClr>
                    </a:solidFill>
                  </a:tcPr>
                </a:tc>
                <a:tc>
                  <a:txBody>
                    <a:bodyPr/>
                    <a:lstStyle/>
                    <a:p>
                      <a:r>
                        <a:rPr lang="en-US" dirty="0" smtClean="0"/>
                        <a:t>Priests</a:t>
                      </a:r>
                      <a:r>
                        <a:rPr lang="en-US" baseline="0" dirty="0" smtClean="0"/>
                        <a:t> were to be called by the people and ordained for work in a particular parish.</a:t>
                      </a:r>
                      <a:endParaRPr lang="en-US" dirty="0"/>
                    </a:p>
                  </a:txBody>
                  <a:tcPr>
                    <a:solidFill>
                      <a:srgbClr val="C44850">
                        <a:alpha val="23000"/>
                      </a:srgbClr>
                    </a:solidFill>
                  </a:tcPr>
                </a:tc>
                <a:tc>
                  <a:txBody>
                    <a:bodyPr/>
                    <a:lstStyle/>
                    <a:p>
                      <a:r>
                        <a:rPr lang="en-US" dirty="0" smtClean="0"/>
                        <a:t>Clergy</a:t>
                      </a:r>
                      <a:r>
                        <a:rPr lang="en-US" baseline="0" dirty="0" smtClean="0"/>
                        <a:t> </a:t>
                      </a:r>
                      <a:r>
                        <a:rPr lang="en-US" dirty="0" smtClean="0"/>
                        <a:t>gained a more privileged</a:t>
                      </a:r>
                      <a:r>
                        <a:rPr lang="en-US" baseline="0" dirty="0" smtClean="0"/>
                        <a:t> status.</a:t>
                      </a:r>
                      <a:endParaRPr lang="en-US" dirty="0"/>
                    </a:p>
                  </a:txBody>
                  <a:tcPr>
                    <a:solidFill>
                      <a:srgbClr val="C44850">
                        <a:alpha val="23000"/>
                      </a:srgbClr>
                    </a:solidFill>
                  </a:tcPr>
                </a:tc>
              </a:tr>
              <a:tr h="370840">
                <a:tc>
                  <a:txBody>
                    <a:bodyPr/>
                    <a:lstStyle/>
                    <a:p>
                      <a:r>
                        <a:rPr lang="en-US" dirty="0" smtClean="0"/>
                        <a:t>During Middle Ages</a:t>
                      </a:r>
                      <a:endParaRPr lang="en-US" dirty="0"/>
                    </a:p>
                  </a:txBody>
                  <a:tcPr>
                    <a:solidFill>
                      <a:srgbClr val="C44850">
                        <a:alpha val="73000"/>
                      </a:srgbClr>
                    </a:solidFill>
                  </a:tcPr>
                </a:tc>
                <a:tc>
                  <a:txBody>
                    <a:bodyPr/>
                    <a:lstStyle/>
                    <a:p>
                      <a:r>
                        <a:rPr lang="en-US" dirty="0" smtClean="0"/>
                        <a:t>Bishops needed priests to celebrate Mass</a:t>
                      </a:r>
                      <a:r>
                        <a:rPr lang="en-US" baseline="0" dirty="0" smtClean="0"/>
                        <a:t>. Deacons did not have that power. Church legislated against married priests in 1125.</a:t>
                      </a:r>
                      <a:endParaRPr lang="en-US" dirty="0"/>
                    </a:p>
                  </a:txBody>
                  <a:tcPr>
                    <a:solidFill>
                      <a:srgbClr val="C44850">
                        <a:alpha val="73000"/>
                      </a:srgbClr>
                    </a:solidFill>
                  </a:tcPr>
                </a:tc>
                <a:tc>
                  <a:txBody>
                    <a:bodyPr/>
                    <a:lstStyle/>
                    <a:p>
                      <a:r>
                        <a:rPr lang="en-US" dirty="0" smtClean="0"/>
                        <a:t>Diaconate declined and instead became a step on the way to priesthood. Monastic life influenced priesthood. </a:t>
                      </a:r>
                      <a:endParaRPr lang="en-US" dirty="0"/>
                    </a:p>
                  </a:txBody>
                  <a:tcPr>
                    <a:solidFill>
                      <a:srgbClr val="C44850">
                        <a:alpha val="73000"/>
                      </a:srgbClr>
                    </a:solidFill>
                  </a:tcPr>
                </a:tc>
              </a:tr>
              <a:tr h="370840">
                <a:tc>
                  <a:txBody>
                    <a:bodyPr/>
                    <a:lstStyle/>
                    <a:p>
                      <a:r>
                        <a:rPr lang="en-US" dirty="0" smtClean="0"/>
                        <a:t>Council of Trent (1545-1563)</a:t>
                      </a:r>
                      <a:endParaRPr lang="en-US" dirty="0"/>
                    </a:p>
                  </a:txBody>
                  <a:tcPr>
                    <a:solidFill>
                      <a:srgbClr val="C44850">
                        <a:alpha val="23000"/>
                      </a:srgbClr>
                    </a:solidFill>
                  </a:tcPr>
                </a:tc>
                <a:tc>
                  <a:txBody>
                    <a:bodyPr/>
                    <a:lstStyle/>
                    <a:p>
                      <a:r>
                        <a:rPr lang="en-US" dirty="0" smtClean="0"/>
                        <a:t>Protestant</a:t>
                      </a:r>
                      <a:r>
                        <a:rPr lang="en-US" baseline="0" dirty="0" smtClean="0"/>
                        <a:t> reformers pointed to weaknesses in clergy. Council required seminary training for priests. </a:t>
                      </a:r>
                      <a:endParaRPr lang="en-US" dirty="0"/>
                    </a:p>
                  </a:txBody>
                  <a:tcPr>
                    <a:solidFill>
                      <a:srgbClr val="C44850">
                        <a:alpha val="23000"/>
                      </a:srgbClr>
                    </a:solidFill>
                  </a:tcPr>
                </a:tc>
                <a:tc>
                  <a:txBody>
                    <a:bodyPr/>
                    <a:lstStyle/>
                    <a:p>
                      <a:r>
                        <a:rPr lang="en-US" dirty="0" smtClean="0"/>
                        <a:t>Holy Orders was reaffirmed as a sacrament</a:t>
                      </a:r>
                      <a:endParaRPr lang="en-US" dirty="0"/>
                    </a:p>
                  </a:txBody>
                  <a:tcPr>
                    <a:solidFill>
                      <a:srgbClr val="C44850">
                        <a:alpha val="23000"/>
                      </a:srgbClr>
                    </a:solidFill>
                  </a:tcPr>
                </a:tc>
              </a:tr>
              <a:tr h="370840">
                <a:tc>
                  <a:txBody>
                    <a:bodyPr/>
                    <a:lstStyle/>
                    <a:p>
                      <a:r>
                        <a:rPr lang="en-US" dirty="0" smtClean="0"/>
                        <a:t>Second</a:t>
                      </a:r>
                      <a:r>
                        <a:rPr lang="en-US" baseline="0" dirty="0" smtClean="0"/>
                        <a:t> Vatican Council</a:t>
                      </a:r>
                      <a:endParaRPr lang="en-US" dirty="0"/>
                    </a:p>
                  </a:txBody>
                  <a:tcPr>
                    <a:solidFill>
                      <a:srgbClr val="C44850">
                        <a:alpha val="73000"/>
                      </a:srgbClr>
                    </a:solidFill>
                  </a:tcPr>
                </a:tc>
                <a:tc>
                  <a:txBody>
                    <a:bodyPr/>
                    <a:lstStyle/>
                    <a:p>
                      <a:r>
                        <a:rPr lang="en-US" dirty="0" smtClean="0"/>
                        <a:t>Called for the permanent restoration of the diaconate. Called for a new Rite of Ordination.</a:t>
                      </a:r>
                      <a:endParaRPr lang="en-US" dirty="0"/>
                    </a:p>
                  </a:txBody>
                  <a:tcPr>
                    <a:solidFill>
                      <a:srgbClr val="C44850">
                        <a:alpha val="73000"/>
                      </a:srgbClr>
                    </a:solidFill>
                  </a:tcPr>
                </a:tc>
                <a:tc>
                  <a:txBody>
                    <a:bodyPr/>
                    <a:lstStyle/>
                    <a:p>
                      <a:r>
                        <a:rPr lang="en-US" dirty="0" smtClean="0"/>
                        <a:t>Acknowledged</a:t>
                      </a:r>
                      <a:r>
                        <a:rPr lang="en-US" baseline="0" dirty="0" smtClean="0"/>
                        <a:t> the authority Jesus gave to his Apostles and their successors. </a:t>
                      </a:r>
                      <a:endParaRPr lang="en-US" dirty="0"/>
                    </a:p>
                  </a:txBody>
                  <a:tcPr>
                    <a:solidFill>
                      <a:srgbClr val="C44850">
                        <a:alpha val="73000"/>
                      </a:srgbClr>
                    </a:solidFill>
                  </a:tcPr>
                </a:tc>
              </a:tr>
            </a:tbl>
          </a:graphicData>
        </a:graphic>
      </p:graphicFrame>
      <p:sp>
        <p:nvSpPr>
          <p:cNvPr id="7" name="TextBox 6"/>
          <p:cNvSpPr txBox="1"/>
          <p:nvPr/>
        </p:nvSpPr>
        <p:spPr>
          <a:xfrm>
            <a:off x="1688951" y="115152"/>
            <a:ext cx="8778240" cy="707886"/>
          </a:xfrm>
          <a:prstGeom prst="rect">
            <a:avLst/>
          </a:prstGeom>
          <a:noFill/>
        </p:spPr>
        <p:txBody>
          <a:bodyPr wrap="square" rtlCol="0">
            <a:spAutoFit/>
          </a:bodyPr>
          <a:lstStyle/>
          <a:p>
            <a:pPr algn="ctr"/>
            <a:r>
              <a:rPr lang="en-US" sz="4000" b="1" dirty="0" smtClean="0">
                <a:solidFill>
                  <a:schemeClr val="bg1"/>
                </a:solidFill>
                <a:latin typeface="Trebuchet MS" charset="0"/>
                <a:ea typeface="Trebuchet MS" charset="0"/>
                <a:cs typeface="Trebuchet MS" charset="0"/>
              </a:rPr>
              <a:t>History of Penance</a:t>
            </a:r>
            <a:endParaRPr lang="en-US" sz="4000" b="1" dirty="0">
              <a:solidFill>
                <a:schemeClr val="bg1"/>
              </a:solidFill>
              <a:latin typeface="Trebuchet MS" charset="0"/>
              <a:ea typeface="Trebuchet MS" charset="0"/>
              <a:cs typeface="Trebuchet MS" charset="0"/>
            </a:endParaRPr>
          </a:p>
        </p:txBody>
      </p:sp>
      <p:sp>
        <p:nvSpPr>
          <p:cNvPr id="6" name="TextBox 5"/>
          <p:cNvSpPr txBox="1"/>
          <p:nvPr/>
        </p:nvSpPr>
        <p:spPr>
          <a:xfrm>
            <a:off x="6078071" y="6352418"/>
            <a:ext cx="5642873" cy="369332"/>
          </a:xfrm>
          <a:prstGeom prst="rect">
            <a:avLst/>
          </a:prstGeom>
          <a:noFill/>
        </p:spPr>
        <p:txBody>
          <a:bodyPr wrap="square" rtlCol="0">
            <a:spAutoFit/>
          </a:bodyPr>
          <a:lstStyle/>
          <a:p>
            <a:pPr algn="r"/>
            <a:r>
              <a:rPr lang="en-US" i="1" dirty="0" smtClean="0">
                <a:latin typeface="Trebuchet MS" charset="0"/>
                <a:ea typeface="Trebuchet MS" charset="0"/>
                <a:cs typeface="Trebuchet MS" charset="0"/>
              </a:rPr>
              <a:t>Celebrating the Sacrament of Holy Orders</a:t>
            </a:r>
            <a:endParaRPr lang="en-US" dirty="0"/>
          </a:p>
        </p:txBody>
      </p:sp>
      <p:sp>
        <p:nvSpPr>
          <p:cNvPr id="8" name="Title 1"/>
          <p:cNvSpPr>
            <a:spLocks noGrp="1"/>
          </p:cNvSpPr>
          <p:nvPr>
            <p:ph type="title"/>
          </p:nvPr>
        </p:nvSpPr>
        <p:spPr>
          <a:xfrm>
            <a:off x="820271" y="71381"/>
            <a:ext cx="10515600" cy="769400"/>
          </a:xfrm>
        </p:spPr>
        <p:txBody>
          <a:bodyPr>
            <a:noAutofit/>
          </a:bodyPr>
          <a:lstStyle/>
          <a:p>
            <a:pPr algn="ctr"/>
            <a:r>
              <a:rPr lang="en-US" sz="3200" b="1" dirty="0" smtClean="0">
                <a:solidFill>
                  <a:srgbClr val="9A211F"/>
                </a:solidFill>
                <a:latin typeface="Trebuchet MS" charset="0"/>
                <a:ea typeface="Trebuchet MS" charset="0"/>
                <a:cs typeface="Trebuchet MS" charset="0"/>
              </a:rPr>
              <a:t>Selected Historical Developments of Holy Orders</a:t>
            </a:r>
            <a:endParaRPr lang="en-US" sz="3200" b="1" dirty="0">
              <a:solidFill>
                <a:srgbClr val="9A211F"/>
              </a:solidFill>
              <a:latin typeface="Trebuchet MS" charset="0"/>
              <a:ea typeface="Trebuchet MS" charset="0"/>
              <a:cs typeface="Trebuchet MS" charset="0"/>
            </a:endParaRPr>
          </a:p>
        </p:txBody>
      </p:sp>
    </p:spTree>
    <p:extLst>
      <p:ext uri="{BB962C8B-B14F-4D97-AF65-F5344CB8AC3E}">
        <p14:creationId xmlns:p14="http://schemas.microsoft.com/office/powerpoint/2010/main" val="13884680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81525"/>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7820" y="4032600"/>
            <a:ext cx="1887277" cy="217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smtClean="0">
                <a:solidFill>
                  <a:schemeClr val="bg1"/>
                </a:solidFill>
                <a:latin typeface="Trebuchet MS" charset="0"/>
                <a:ea typeface="Trebuchet MS" charset="0"/>
                <a:cs typeface="Trebuchet MS" charset="0"/>
              </a:rPr>
              <a:t>Ordination of Bishops</a:t>
            </a:r>
            <a:br>
              <a:rPr lang="en-US" b="1" dirty="0" smtClean="0">
                <a:solidFill>
                  <a:schemeClr val="bg1"/>
                </a:solidFill>
                <a:latin typeface="Trebuchet MS" charset="0"/>
                <a:ea typeface="Trebuchet MS" charset="0"/>
                <a:cs typeface="Trebuchet MS" charset="0"/>
              </a:rPr>
            </a:br>
            <a:endParaRPr lang="en-US" b="1" dirty="0">
              <a:solidFill>
                <a:schemeClr val="bg1"/>
              </a:solidFill>
              <a:latin typeface="Trebuchet MS" charset="0"/>
              <a:ea typeface="Trebuchet MS" charset="0"/>
              <a:cs typeface="Trebuchet MS"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99427" y="536712"/>
            <a:ext cx="4436110" cy="2956685"/>
          </a:xfrm>
        </p:spPr>
      </p:pic>
      <p:sp>
        <p:nvSpPr>
          <p:cNvPr id="4" name="TextBox 3"/>
          <p:cNvSpPr txBox="1"/>
          <p:nvPr/>
        </p:nvSpPr>
        <p:spPr>
          <a:xfrm>
            <a:off x="6078071" y="6352418"/>
            <a:ext cx="5642873" cy="369332"/>
          </a:xfrm>
          <a:prstGeom prst="rect">
            <a:avLst/>
          </a:prstGeom>
          <a:noFill/>
        </p:spPr>
        <p:txBody>
          <a:bodyPr wrap="square" rtlCol="0">
            <a:spAutoFit/>
          </a:bodyPr>
          <a:lstStyle/>
          <a:p>
            <a:pPr algn="r"/>
            <a:r>
              <a:rPr lang="en-US" i="1" dirty="0" smtClean="0">
                <a:latin typeface="Trebuchet MS" charset="0"/>
                <a:ea typeface="Trebuchet MS" charset="0"/>
                <a:cs typeface="Trebuchet MS" charset="0"/>
              </a:rPr>
              <a:t>Celebrating the Sacrament of Holy Orders</a:t>
            </a:r>
            <a:endParaRPr lang="en-US" dirty="0"/>
          </a:p>
        </p:txBody>
      </p:sp>
      <p:sp>
        <p:nvSpPr>
          <p:cNvPr id="7" name="TextBox 6"/>
          <p:cNvSpPr txBox="1"/>
          <p:nvPr/>
        </p:nvSpPr>
        <p:spPr>
          <a:xfrm>
            <a:off x="1133061" y="1272209"/>
            <a:ext cx="5983356" cy="2400657"/>
          </a:xfrm>
          <a:prstGeom prst="rect">
            <a:avLst/>
          </a:prstGeom>
          <a:noFill/>
        </p:spPr>
        <p:txBody>
          <a:bodyPr wrap="square" rtlCol="0">
            <a:spAutoFit/>
          </a:bodyPr>
          <a:lstStyle/>
          <a:p>
            <a:pPr marL="342900" indent="-342900">
              <a:buFont typeface="Arial" charset="0"/>
              <a:buChar char="•"/>
            </a:pPr>
            <a:r>
              <a:rPr lang="en-US" sz="2500" dirty="0" smtClean="0">
                <a:solidFill>
                  <a:schemeClr val="bg1"/>
                </a:solidFill>
              </a:rPr>
              <a:t>Only the pope chooses bishops</a:t>
            </a:r>
          </a:p>
          <a:p>
            <a:pPr marL="342900" indent="-342900">
              <a:buFont typeface="Arial" charset="0"/>
              <a:buChar char="•"/>
            </a:pPr>
            <a:r>
              <a:rPr lang="en-US" sz="2500" dirty="0" smtClean="0">
                <a:solidFill>
                  <a:schemeClr val="bg1"/>
                </a:solidFill>
              </a:rPr>
              <a:t>Candidates are identified in local dioceses and recommended by a </a:t>
            </a:r>
            <a:r>
              <a:rPr lang="en-US" sz="2500" i="1" dirty="0" smtClean="0">
                <a:solidFill>
                  <a:schemeClr val="bg1"/>
                </a:solidFill>
              </a:rPr>
              <a:t>nuncio</a:t>
            </a:r>
            <a:r>
              <a:rPr lang="en-US" sz="2500" dirty="0" smtClean="0">
                <a:solidFill>
                  <a:schemeClr val="bg1"/>
                </a:solidFill>
              </a:rPr>
              <a:t> (apostolic delegate).</a:t>
            </a:r>
          </a:p>
          <a:p>
            <a:pPr marL="342900" indent="-342900">
              <a:buFont typeface="Arial" charset="0"/>
              <a:buChar char="•"/>
            </a:pPr>
            <a:r>
              <a:rPr lang="en-US" sz="2500" dirty="0" smtClean="0">
                <a:solidFill>
                  <a:schemeClr val="bg1"/>
                </a:solidFill>
              </a:rPr>
              <a:t>A new bishop is invested with the following: </a:t>
            </a:r>
            <a:endParaRPr lang="en-US" sz="2500" dirty="0">
              <a:solidFill>
                <a:schemeClr val="bg1"/>
              </a:solidFill>
            </a:endParaRPr>
          </a:p>
        </p:txBody>
      </p:sp>
      <p:sp>
        <p:nvSpPr>
          <p:cNvPr id="8" name="TextBox 7"/>
          <p:cNvSpPr txBox="1"/>
          <p:nvPr/>
        </p:nvSpPr>
        <p:spPr>
          <a:xfrm>
            <a:off x="7399427" y="3756991"/>
            <a:ext cx="4436110" cy="2462213"/>
          </a:xfrm>
          <a:prstGeom prst="rect">
            <a:avLst/>
          </a:prstGeom>
          <a:noFill/>
        </p:spPr>
        <p:txBody>
          <a:bodyPr wrap="square" rtlCol="0">
            <a:spAutoFit/>
          </a:bodyPr>
          <a:lstStyle/>
          <a:p>
            <a:r>
              <a:rPr lang="en-US" sz="2200" b="1" dirty="0" smtClean="0"/>
              <a:t>Several bishops participate in the ordination of a new bishop.  The ordinary bishop confers the sacrament through laying on of hands and a prayer. Then the bishop anoints the elects head with sacred chrism.</a:t>
            </a:r>
            <a:endParaRPr lang="en-US" sz="2200" b="1"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1" y="4047504"/>
            <a:ext cx="1828800" cy="21590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1411" y="4047504"/>
            <a:ext cx="1803400" cy="2120900"/>
          </a:xfrm>
          <a:prstGeom prst="rect">
            <a:avLst/>
          </a:prstGeom>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8588" y="4032600"/>
            <a:ext cx="1870182" cy="217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14" y="4047506"/>
            <a:ext cx="1863359" cy="2171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79914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248" y="6662"/>
            <a:ext cx="10515600" cy="1325563"/>
          </a:xfrm>
        </p:spPr>
        <p:txBody>
          <a:bodyPr/>
          <a:lstStyle/>
          <a:p>
            <a:r>
              <a:rPr lang="en-US" b="1" dirty="0" smtClean="0">
                <a:solidFill>
                  <a:srgbClr val="AA2084"/>
                </a:solidFill>
                <a:latin typeface="Trebuchet MS" charset="0"/>
                <a:ea typeface="Trebuchet MS" charset="0"/>
                <a:cs typeface="Trebuchet MS" charset="0"/>
              </a:rPr>
              <a:t>Ordination of Priests</a:t>
            </a:r>
            <a:endParaRPr lang="en-US" b="1" dirty="0">
              <a:solidFill>
                <a:srgbClr val="AA2084"/>
              </a:solidFill>
              <a:latin typeface="Trebuchet MS" charset="0"/>
              <a:ea typeface="Trebuchet MS" charset="0"/>
              <a:cs typeface="Trebuchet MS"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2736" y="1075112"/>
            <a:ext cx="5130458" cy="2686740"/>
          </a:xfrm>
        </p:spPr>
      </p:pic>
      <p:sp>
        <p:nvSpPr>
          <p:cNvPr id="4" name="TextBox 3"/>
          <p:cNvSpPr txBox="1"/>
          <p:nvPr/>
        </p:nvSpPr>
        <p:spPr>
          <a:xfrm>
            <a:off x="6078071" y="6352418"/>
            <a:ext cx="5642873" cy="369332"/>
          </a:xfrm>
          <a:prstGeom prst="rect">
            <a:avLst/>
          </a:prstGeom>
          <a:noFill/>
        </p:spPr>
        <p:txBody>
          <a:bodyPr wrap="square" rtlCol="0">
            <a:spAutoFit/>
          </a:bodyPr>
          <a:lstStyle/>
          <a:p>
            <a:pPr algn="r"/>
            <a:r>
              <a:rPr lang="en-US" i="1" dirty="0" smtClean="0">
                <a:latin typeface="Trebuchet MS" charset="0"/>
                <a:ea typeface="Trebuchet MS" charset="0"/>
                <a:cs typeface="Trebuchet MS" charset="0"/>
              </a:rPr>
              <a:t>Celebrating the Sacrament of Holy Orders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5072" y="3864397"/>
            <a:ext cx="2095500" cy="2209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7157" y="3843887"/>
            <a:ext cx="2044700" cy="2209800"/>
          </a:xfrm>
          <a:prstGeom prst="rect">
            <a:avLst/>
          </a:prstGeom>
        </p:spPr>
      </p:pic>
      <p:sp>
        <p:nvSpPr>
          <p:cNvPr id="9" name="TextBox 8"/>
          <p:cNvSpPr txBox="1"/>
          <p:nvPr/>
        </p:nvSpPr>
        <p:spPr>
          <a:xfrm>
            <a:off x="6226682" y="767792"/>
            <a:ext cx="5700275" cy="3170099"/>
          </a:xfrm>
          <a:prstGeom prst="rect">
            <a:avLst/>
          </a:prstGeom>
          <a:noFill/>
        </p:spPr>
        <p:txBody>
          <a:bodyPr wrap="square" rtlCol="0">
            <a:spAutoFit/>
          </a:bodyPr>
          <a:lstStyle/>
          <a:p>
            <a:pPr marL="285750" indent="-285750">
              <a:buFont typeface="Arial" charset="0"/>
              <a:buChar char="•"/>
            </a:pPr>
            <a:r>
              <a:rPr lang="en-US" sz="2500" dirty="0" smtClean="0"/>
              <a:t>Candidate is presented to the bishop.</a:t>
            </a:r>
          </a:p>
          <a:p>
            <a:pPr marL="285750" indent="-285750">
              <a:buFont typeface="Arial" charset="0"/>
              <a:buChar char="•"/>
            </a:pPr>
            <a:r>
              <a:rPr lang="en-US" sz="2500" dirty="0" smtClean="0"/>
              <a:t>Bishop confers the sacrament of Holy Orders on the ordained through laying on of hands and a prayer.</a:t>
            </a:r>
          </a:p>
          <a:p>
            <a:pPr marL="285750" indent="-285750">
              <a:buFont typeface="Arial" charset="0"/>
              <a:buChar char="•"/>
            </a:pPr>
            <a:r>
              <a:rPr lang="en-US" sz="2500" dirty="0" smtClean="0"/>
              <a:t>New priest is invested with a stole and chasuble.</a:t>
            </a:r>
          </a:p>
          <a:p>
            <a:pPr marL="285750" indent="-285750">
              <a:buFont typeface="Arial" charset="0"/>
              <a:buChar char="•"/>
            </a:pPr>
            <a:r>
              <a:rPr lang="en-US" sz="2500" dirty="0" smtClean="0"/>
              <a:t>Priests hands are anointed with sacred chrism .</a:t>
            </a:r>
            <a:endParaRPr lang="en-US" sz="2500" dirty="0"/>
          </a:p>
        </p:txBody>
      </p:sp>
      <p:sp>
        <p:nvSpPr>
          <p:cNvPr id="10" name="TextBox 9"/>
          <p:cNvSpPr txBox="1"/>
          <p:nvPr/>
        </p:nvSpPr>
        <p:spPr>
          <a:xfrm>
            <a:off x="882736" y="3937891"/>
            <a:ext cx="5130458" cy="1723549"/>
          </a:xfrm>
          <a:prstGeom prst="rect">
            <a:avLst/>
          </a:prstGeom>
          <a:noFill/>
        </p:spPr>
        <p:txBody>
          <a:bodyPr wrap="square" rtlCol="0">
            <a:spAutoFit/>
          </a:bodyPr>
          <a:lstStyle/>
          <a:p>
            <a:r>
              <a:rPr lang="en-US" sz="2200" b="1" dirty="0" smtClean="0">
                <a:solidFill>
                  <a:srgbClr val="F26922"/>
                </a:solidFill>
              </a:rPr>
              <a:t>The local Church calls on the entire Church in heaven and on heart to pray for the ordinand who kneels before the bishop for the essential rite of the sacrament. </a:t>
            </a:r>
            <a:endParaRPr lang="en-US" sz="2200" b="1" dirty="0">
              <a:solidFill>
                <a:srgbClr val="F26922"/>
              </a:solidFill>
            </a:endParaRPr>
          </a:p>
          <a:p>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8754" y="3864397"/>
            <a:ext cx="2153103" cy="2189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1283" y="3864397"/>
            <a:ext cx="2189290" cy="2189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05148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A917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9782" y="385003"/>
            <a:ext cx="10515600" cy="1325563"/>
          </a:xfrm>
        </p:spPr>
        <p:txBody>
          <a:bodyPr>
            <a:normAutofit/>
          </a:bodyPr>
          <a:lstStyle/>
          <a:p>
            <a:r>
              <a:rPr lang="en-US" sz="4600" b="1" dirty="0" smtClean="0">
                <a:solidFill>
                  <a:srgbClr val="E6DBB8"/>
                </a:solidFill>
                <a:latin typeface="Trebuchet MS" charset="0"/>
                <a:ea typeface="Trebuchet MS" charset="0"/>
                <a:cs typeface="Trebuchet MS" charset="0"/>
              </a:rPr>
              <a:t>Ordination of Deacons</a:t>
            </a:r>
            <a:endParaRPr lang="en-US" sz="4600" b="1" dirty="0">
              <a:solidFill>
                <a:srgbClr val="E6DBB8"/>
              </a:solidFill>
              <a:latin typeface="Trebuchet MS" charset="0"/>
              <a:ea typeface="Trebuchet MS" charset="0"/>
              <a:cs typeface="Trebuchet MS"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9782" y="1710566"/>
            <a:ext cx="6853950" cy="3855347"/>
          </a:xfrm>
        </p:spPr>
      </p:pic>
      <p:sp>
        <p:nvSpPr>
          <p:cNvPr id="7" name="TextBox 6"/>
          <p:cNvSpPr txBox="1"/>
          <p:nvPr/>
        </p:nvSpPr>
        <p:spPr>
          <a:xfrm>
            <a:off x="6078071" y="6352418"/>
            <a:ext cx="5642873" cy="369332"/>
          </a:xfrm>
          <a:prstGeom prst="rect">
            <a:avLst/>
          </a:prstGeom>
          <a:noFill/>
        </p:spPr>
        <p:txBody>
          <a:bodyPr wrap="square" rtlCol="0">
            <a:spAutoFit/>
          </a:bodyPr>
          <a:lstStyle/>
          <a:p>
            <a:pPr algn="r"/>
            <a:r>
              <a:rPr lang="en-US" i="1" dirty="0" smtClean="0">
                <a:latin typeface="Trebuchet MS" charset="0"/>
                <a:ea typeface="Trebuchet MS" charset="0"/>
                <a:cs typeface="Trebuchet MS" charset="0"/>
              </a:rPr>
              <a:t>Celebrating the Sacrament of Holy Orders</a:t>
            </a:r>
            <a:endParaRPr lang="en-US" dirty="0"/>
          </a:p>
        </p:txBody>
      </p:sp>
      <p:sp>
        <p:nvSpPr>
          <p:cNvPr id="8" name="TextBox 7"/>
          <p:cNvSpPr txBox="1"/>
          <p:nvPr/>
        </p:nvSpPr>
        <p:spPr>
          <a:xfrm>
            <a:off x="7695596" y="468140"/>
            <a:ext cx="4496404" cy="2400657"/>
          </a:xfrm>
          <a:prstGeom prst="rect">
            <a:avLst/>
          </a:prstGeom>
          <a:noFill/>
        </p:spPr>
        <p:txBody>
          <a:bodyPr wrap="square" rtlCol="0">
            <a:spAutoFit/>
          </a:bodyPr>
          <a:lstStyle/>
          <a:p>
            <a:pPr marL="342900" indent="-342900">
              <a:buFont typeface="Arial" charset="0"/>
              <a:buChar char="•"/>
            </a:pPr>
            <a:r>
              <a:rPr lang="en-US" sz="2500" dirty="0" smtClean="0">
                <a:solidFill>
                  <a:srgbClr val="E6DBB8"/>
                </a:solidFill>
              </a:rPr>
              <a:t>Bishop confers the sacrament through laying on of hands and consecratory prayer.</a:t>
            </a:r>
          </a:p>
          <a:p>
            <a:pPr marL="342900" indent="-342900">
              <a:buFont typeface="Arial" charset="0"/>
              <a:buChar char="•"/>
            </a:pPr>
            <a:r>
              <a:rPr lang="en-US" sz="2500" dirty="0" smtClean="0">
                <a:solidFill>
                  <a:srgbClr val="E6DBB8"/>
                </a:solidFill>
              </a:rPr>
              <a:t>New deacon receives a stole, dalmatic, and Book of the Gospels.</a:t>
            </a:r>
            <a:endParaRPr lang="en-US" sz="2500" dirty="0">
              <a:solidFill>
                <a:srgbClr val="E6DBB8"/>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8382" y="3898229"/>
            <a:ext cx="1632562" cy="1908313"/>
          </a:xfrm>
          <a:prstGeom prst="rect">
            <a:avLst/>
          </a:prstGeom>
        </p:spPr>
      </p:pic>
      <p:sp>
        <p:nvSpPr>
          <p:cNvPr id="10" name="TextBox 9"/>
          <p:cNvSpPr txBox="1"/>
          <p:nvPr/>
        </p:nvSpPr>
        <p:spPr>
          <a:xfrm>
            <a:off x="7655267" y="3864709"/>
            <a:ext cx="2266859" cy="2031325"/>
          </a:xfrm>
          <a:prstGeom prst="rect">
            <a:avLst/>
          </a:prstGeom>
          <a:noFill/>
        </p:spPr>
        <p:txBody>
          <a:bodyPr wrap="square" rtlCol="0">
            <a:spAutoFit/>
          </a:bodyPr>
          <a:lstStyle/>
          <a:p>
            <a:r>
              <a:rPr lang="en-US" b="1" dirty="0" smtClean="0"/>
              <a:t>Dalmatic: </a:t>
            </a:r>
            <a:r>
              <a:rPr lang="en-US" dirty="0" smtClean="0"/>
              <a:t>The outer liturgical vestment of a deacon. It may also be worn by bishops under the chasuble and at certain solemn liturgies.</a:t>
            </a:r>
            <a:endParaRPr lang="en-US" dirty="0"/>
          </a:p>
        </p:txBody>
      </p:sp>
    </p:spTree>
    <p:extLst>
      <p:ext uri="{BB962C8B-B14F-4D97-AF65-F5344CB8AC3E}">
        <p14:creationId xmlns:p14="http://schemas.microsoft.com/office/powerpoint/2010/main" val="2902557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172200" cy="1325563"/>
          </a:xfrm>
        </p:spPr>
        <p:txBody>
          <a:bodyPr/>
          <a:lstStyle/>
          <a:p>
            <a:pPr algn="ctr"/>
            <a:r>
              <a:rPr lang="en-US" b="1" dirty="0" smtClean="0">
                <a:solidFill>
                  <a:srgbClr val="CA6356"/>
                </a:solidFill>
                <a:latin typeface="Trebuchet MS" charset="0"/>
                <a:ea typeface="Trebuchet MS" charset="0"/>
                <a:cs typeface="Trebuchet MS" charset="0"/>
              </a:rPr>
              <a:t>Acting as Christ the High Priest</a:t>
            </a:r>
            <a:endParaRPr lang="en-US" b="1" dirty="0">
              <a:solidFill>
                <a:srgbClr val="CA6356"/>
              </a:solidFill>
              <a:latin typeface="Trebuchet MS" charset="0"/>
              <a:ea typeface="Trebuchet MS" charset="0"/>
              <a:cs typeface="Trebuchet MS"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10400" y="631825"/>
            <a:ext cx="4022019" cy="5115446"/>
          </a:xfrm>
        </p:spPr>
      </p:pic>
      <p:sp>
        <p:nvSpPr>
          <p:cNvPr id="4" name="TextBox 3"/>
          <p:cNvSpPr txBox="1"/>
          <p:nvPr/>
        </p:nvSpPr>
        <p:spPr>
          <a:xfrm>
            <a:off x="6078071" y="6352418"/>
            <a:ext cx="5642873" cy="369332"/>
          </a:xfrm>
          <a:prstGeom prst="rect">
            <a:avLst/>
          </a:prstGeom>
          <a:noFill/>
        </p:spPr>
        <p:txBody>
          <a:bodyPr wrap="square" rtlCol="0">
            <a:spAutoFit/>
          </a:bodyPr>
          <a:lstStyle/>
          <a:p>
            <a:pPr algn="r"/>
            <a:r>
              <a:rPr lang="en-US" i="1" dirty="0" smtClean="0">
                <a:latin typeface="Trebuchet MS" charset="0"/>
                <a:ea typeface="Trebuchet MS" charset="0"/>
                <a:cs typeface="Trebuchet MS" charset="0"/>
              </a:rPr>
              <a:t>The Graces of the Sacrament of Holy Orders</a:t>
            </a:r>
            <a:endParaRPr lang="en-US" dirty="0"/>
          </a:p>
        </p:txBody>
      </p:sp>
      <p:sp>
        <p:nvSpPr>
          <p:cNvPr id="3" name="TextBox 2"/>
          <p:cNvSpPr txBox="1"/>
          <p:nvPr/>
        </p:nvSpPr>
        <p:spPr>
          <a:xfrm>
            <a:off x="576470" y="1967948"/>
            <a:ext cx="6102626" cy="4154984"/>
          </a:xfrm>
          <a:prstGeom prst="rect">
            <a:avLst/>
          </a:prstGeom>
          <a:noFill/>
        </p:spPr>
        <p:txBody>
          <a:bodyPr wrap="square" rtlCol="0">
            <a:spAutoFit/>
          </a:bodyPr>
          <a:lstStyle/>
          <a:p>
            <a:r>
              <a:rPr lang="en-US" sz="2400" dirty="0"/>
              <a:t>Today’s priests do not offer a </a:t>
            </a:r>
            <a:r>
              <a:rPr lang="en-US" sz="2400" dirty="0" smtClean="0"/>
              <a:t>new sacrifice when they </a:t>
            </a:r>
            <a:r>
              <a:rPr lang="en-US" sz="2400" dirty="0"/>
              <a:t>preside at </a:t>
            </a:r>
            <a:r>
              <a:rPr lang="en-US" sz="2400" dirty="0" smtClean="0"/>
              <a:t>the Eucharist</a:t>
            </a:r>
            <a:r>
              <a:rPr lang="en-US" sz="2400" dirty="0"/>
              <a:t>. Christ, the eternal </a:t>
            </a:r>
            <a:r>
              <a:rPr lang="en-US" sz="2400" dirty="0" smtClean="0"/>
              <a:t>High Priest</a:t>
            </a:r>
            <a:r>
              <a:rPr lang="en-US" sz="2400" dirty="0"/>
              <a:t>, acts through the ministry of the priests to </a:t>
            </a:r>
            <a:r>
              <a:rPr lang="en-US" sz="2400" dirty="0" smtClean="0"/>
              <a:t>offer the </a:t>
            </a:r>
            <a:r>
              <a:rPr lang="en-US" sz="2400" dirty="0"/>
              <a:t>Eucharistic sacrifice. When a priest offers the </a:t>
            </a:r>
            <a:r>
              <a:rPr lang="en-US" sz="2400" dirty="0" smtClean="0"/>
              <a:t>Body of </a:t>
            </a:r>
            <a:r>
              <a:rPr lang="en-US" sz="2400" dirty="0"/>
              <a:t>Christ to the Father during the Eucharist, it is </a:t>
            </a:r>
            <a:r>
              <a:rPr lang="en-US" sz="2400" dirty="0" smtClean="0"/>
              <a:t>Christ who </a:t>
            </a:r>
            <a:r>
              <a:rPr lang="en-US" sz="2400" dirty="0"/>
              <a:t>is offering himself. Because Christ is offering himself</a:t>
            </a:r>
            <a:r>
              <a:rPr lang="en-US" sz="2400" dirty="0" smtClean="0"/>
              <a:t>, the whole Church—the </a:t>
            </a:r>
            <a:r>
              <a:rPr lang="en-US" sz="2400" dirty="0"/>
              <a:t>whole Body </a:t>
            </a:r>
            <a:r>
              <a:rPr lang="en-US" sz="2400" dirty="0" smtClean="0"/>
              <a:t>of Christ—also </a:t>
            </a:r>
            <a:r>
              <a:rPr lang="en-US" sz="2400" dirty="0"/>
              <a:t>offers </a:t>
            </a:r>
            <a:r>
              <a:rPr lang="en-US" sz="2400" dirty="0" smtClean="0"/>
              <a:t>herself “‘</a:t>
            </a:r>
            <a:r>
              <a:rPr lang="en-US" sz="2400" dirty="0"/>
              <a:t>through him, with him, in him,’ </a:t>
            </a:r>
            <a:r>
              <a:rPr lang="en-US" sz="2400" dirty="0" smtClean="0"/>
              <a:t>in the </a:t>
            </a:r>
            <a:r>
              <a:rPr lang="en-US" sz="2400" dirty="0"/>
              <a:t>unity of the Holy Spirit” (</a:t>
            </a:r>
            <a:r>
              <a:rPr lang="en-US" sz="2400" i="1" dirty="0"/>
              <a:t>CCC</a:t>
            </a:r>
            <a:r>
              <a:rPr lang="en-US" sz="2400" i="1" dirty="0" smtClean="0"/>
              <a:t>, </a:t>
            </a:r>
            <a:r>
              <a:rPr lang="en-US" sz="2400" dirty="0" smtClean="0"/>
              <a:t>1553</a:t>
            </a:r>
            <a:r>
              <a:rPr lang="en-US" sz="2400" dirty="0"/>
              <a:t>).</a:t>
            </a:r>
          </a:p>
        </p:txBody>
      </p:sp>
    </p:spTree>
    <p:extLst>
      <p:ext uri="{BB962C8B-B14F-4D97-AF65-F5344CB8AC3E}">
        <p14:creationId xmlns:p14="http://schemas.microsoft.com/office/powerpoint/2010/main" val="13934312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34" y="479668"/>
            <a:ext cx="5600407" cy="1325563"/>
          </a:xfrm>
        </p:spPr>
        <p:txBody>
          <a:bodyPr>
            <a:normAutofit/>
          </a:bodyPr>
          <a:lstStyle/>
          <a:p>
            <a:pPr algn="ctr"/>
            <a:r>
              <a:rPr lang="en-US" sz="3200" b="1" dirty="0" smtClean="0">
                <a:solidFill>
                  <a:srgbClr val="246942"/>
                </a:solidFill>
                <a:latin typeface="Trebuchet MS" charset="0"/>
                <a:ea typeface="Trebuchet MS" charset="0"/>
                <a:cs typeface="Trebuchet MS" charset="0"/>
              </a:rPr>
              <a:t>Christ the Good Shepherd</a:t>
            </a:r>
            <a:br>
              <a:rPr lang="en-US" sz="3200" b="1" dirty="0" smtClean="0">
                <a:solidFill>
                  <a:srgbClr val="246942"/>
                </a:solidFill>
                <a:latin typeface="Trebuchet MS" charset="0"/>
                <a:ea typeface="Trebuchet MS" charset="0"/>
                <a:cs typeface="Trebuchet MS" charset="0"/>
              </a:rPr>
            </a:br>
            <a:endParaRPr lang="en-US" sz="3200" b="1" dirty="0">
              <a:solidFill>
                <a:srgbClr val="246942"/>
              </a:solidFill>
              <a:latin typeface="Trebuchet MS" charset="0"/>
              <a:ea typeface="Trebuchet MS" charset="0"/>
              <a:cs typeface="Trebuchet MS"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3904" y="1781675"/>
            <a:ext cx="2590018" cy="3332998"/>
          </a:xfrm>
        </p:spPr>
      </p:pic>
      <p:sp>
        <p:nvSpPr>
          <p:cNvPr id="4" name="TextBox 3"/>
          <p:cNvSpPr txBox="1"/>
          <p:nvPr/>
        </p:nvSpPr>
        <p:spPr>
          <a:xfrm>
            <a:off x="6078071" y="6352418"/>
            <a:ext cx="5642873" cy="369332"/>
          </a:xfrm>
          <a:prstGeom prst="rect">
            <a:avLst/>
          </a:prstGeom>
          <a:noFill/>
        </p:spPr>
        <p:txBody>
          <a:bodyPr wrap="square" rtlCol="0">
            <a:spAutoFit/>
          </a:bodyPr>
          <a:lstStyle/>
          <a:p>
            <a:pPr algn="r"/>
            <a:r>
              <a:rPr lang="en-US" i="1" dirty="0" smtClean="0">
                <a:latin typeface="Trebuchet MS" charset="0"/>
                <a:ea typeface="Trebuchet MS" charset="0"/>
                <a:cs typeface="Trebuchet MS" charset="0"/>
              </a:rPr>
              <a:t>The Graces of the Sacrament of Holy Orders</a:t>
            </a:r>
            <a:endParaRPr lang="en-US" dirty="0"/>
          </a:p>
        </p:txBody>
      </p:sp>
      <p:sp>
        <p:nvSpPr>
          <p:cNvPr id="6" name="TextBox 5"/>
          <p:cNvSpPr txBox="1"/>
          <p:nvPr/>
        </p:nvSpPr>
        <p:spPr>
          <a:xfrm>
            <a:off x="450236" y="1437685"/>
            <a:ext cx="2613901" cy="4324261"/>
          </a:xfrm>
          <a:prstGeom prst="rect">
            <a:avLst/>
          </a:prstGeom>
          <a:noFill/>
        </p:spPr>
        <p:txBody>
          <a:bodyPr wrap="square" rtlCol="0">
            <a:spAutoFit/>
          </a:bodyPr>
          <a:lstStyle/>
          <a:p>
            <a:r>
              <a:rPr lang="en-US" sz="2500" dirty="0" smtClean="0"/>
              <a:t>The bishop as the leader of a </a:t>
            </a:r>
            <a:r>
              <a:rPr lang="en-US" sz="2500" i="1" dirty="0" smtClean="0">
                <a:solidFill>
                  <a:srgbClr val="5A9172"/>
                </a:solidFill>
              </a:rPr>
              <a:t>diocese</a:t>
            </a:r>
            <a:r>
              <a:rPr lang="en-US" sz="2500" dirty="0" smtClean="0"/>
              <a:t> </a:t>
            </a:r>
            <a:r>
              <a:rPr lang="en-US" sz="2500" dirty="0" smtClean="0">
                <a:solidFill>
                  <a:srgbClr val="5A9172"/>
                </a:solidFill>
              </a:rPr>
              <a:t>(a geographic section of the Church, made up of parishes) </a:t>
            </a:r>
            <a:r>
              <a:rPr lang="en-US" sz="2500" dirty="0" smtClean="0"/>
              <a:t>gives his life in service to the spiritual needs of Catholics just as a shepherd leads his flock. </a:t>
            </a:r>
            <a:endParaRPr lang="en-US" sz="2500" dirty="0">
              <a:solidFill>
                <a:srgbClr val="5A9172"/>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5338" y="1781675"/>
            <a:ext cx="2795605" cy="3523873"/>
          </a:xfrm>
          <a:prstGeom prst="rect">
            <a:avLst/>
          </a:prstGeom>
        </p:spPr>
      </p:pic>
      <p:sp>
        <p:nvSpPr>
          <p:cNvPr id="8" name="Title 1"/>
          <p:cNvSpPr txBox="1">
            <a:spLocks/>
          </p:cNvSpPr>
          <p:nvPr/>
        </p:nvSpPr>
        <p:spPr>
          <a:xfrm>
            <a:off x="5577254" y="456112"/>
            <a:ext cx="650019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rgbClr val="5E7BCB"/>
                </a:solidFill>
                <a:latin typeface="Trebuchet MS" charset="0"/>
                <a:ea typeface="Trebuchet MS" charset="0"/>
                <a:cs typeface="Trebuchet MS" charset="0"/>
              </a:rPr>
              <a:t>Christ the Teacher</a:t>
            </a:r>
            <a:br>
              <a:rPr lang="en-US" sz="3200" b="1" dirty="0" smtClean="0">
                <a:solidFill>
                  <a:srgbClr val="5E7BCB"/>
                </a:solidFill>
                <a:latin typeface="Trebuchet MS" charset="0"/>
                <a:ea typeface="Trebuchet MS" charset="0"/>
                <a:cs typeface="Trebuchet MS" charset="0"/>
              </a:rPr>
            </a:br>
            <a:endParaRPr lang="en-US" sz="3200" b="1" dirty="0">
              <a:solidFill>
                <a:srgbClr val="5E7BCB"/>
              </a:solidFill>
              <a:latin typeface="Trebuchet MS" charset="0"/>
              <a:ea typeface="Trebuchet MS" charset="0"/>
              <a:cs typeface="Trebuchet MS" charset="0"/>
            </a:endParaRPr>
          </a:p>
        </p:txBody>
      </p:sp>
      <p:sp>
        <p:nvSpPr>
          <p:cNvPr id="9" name="TextBox 8"/>
          <p:cNvSpPr txBox="1"/>
          <p:nvPr/>
        </p:nvSpPr>
        <p:spPr>
          <a:xfrm>
            <a:off x="6225553" y="1444135"/>
            <a:ext cx="2601797" cy="4324261"/>
          </a:xfrm>
          <a:prstGeom prst="rect">
            <a:avLst/>
          </a:prstGeom>
          <a:noFill/>
        </p:spPr>
        <p:txBody>
          <a:bodyPr wrap="square" rtlCol="0">
            <a:spAutoFit/>
          </a:bodyPr>
          <a:lstStyle/>
          <a:p>
            <a:r>
              <a:rPr lang="en-US" sz="2500" dirty="0" smtClean="0"/>
              <a:t>Bishops and priest are witnesses of the truth especially in matters of faith and morals. The ministers of the church preach the Gospel message by word and behavior. </a:t>
            </a:r>
            <a:endParaRPr lang="en-US" sz="2500" dirty="0"/>
          </a:p>
        </p:txBody>
      </p:sp>
    </p:spTree>
    <p:extLst>
      <p:ext uri="{BB962C8B-B14F-4D97-AF65-F5344CB8AC3E}">
        <p14:creationId xmlns:p14="http://schemas.microsoft.com/office/powerpoint/2010/main" val="10903692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78071" y="6352418"/>
            <a:ext cx="5642873" cy="369332"/>
          </a:xfrm>
          <a:prstGeom prst="rect">
            <a:avLst/>
          </a:prstGeom>
          <a:noFill/>
        </p:spPr>
        <p:txBody>
          <a:bodyPr wrap="square" rtlCol="0">
            <a:spAutoFit/>
          </a:bodyPr>
          <a:lstStyle/>
          <a:p>
            <a:pPr algn="r"/>
            <a:r>
              <a:rPr lang="en-US" i="1" dirty="0" smtClean="0">
                <a:latin typeface="Trebuchet MS" charset="0"/>
                <a:ea typeface="Trebuchet MS" charset="0"/>
                <a:cs typeface="Trebuchet MS" charset="0"/>
              </a:rPr>
              <a:t>The Graces of the Sacrament of Holy Orders</a:t>
            </a:r>
            <a:endParaRPr lang="en-US" dirty="0"/>
          </a:p>
        </p:txBody>
      </p:sp>
      <p:sp>
        <p:nvSpPr>
          <p:cNvPr id="6" name="TextBox 5"/>
          <p:cNvSpPr txBox="1"/>
          <p:nvPr/>
        </p:nvSpPr>
        <p:spPr>
          <a:xfrm>
            <a:off x="3916016" y="482600"/>
            <a:ext cx="7804927" cy="4247317"/>
          </a:xfrm>
          <a:prstGeom prst="rect">
            <a:avLst/>
          </a:prstGeom>
          <a:noFill/>
        </p:spPr>
        <p:txBody>
          <a:bodyPr wrap="square" rtlCol="0">
            <a:spAutoFit/>
          </a:bodyPr>
          <a:lstStyle/>
          <a:p>
            <a:r>
              <a:rPr lang="en-US" sz="4000" b="1" dirty="0" smtClean="0">
                <a:solidFill>
                  <a:srgbClr val="2299A1"/>
                </a:solidFill>
                <a:latin typeface="Trebuchet MS" charset="0"/>
                <a:ea typeface="Trebuchet MS" charset="0"/>
                <a:cs typeface="Trebuchet MS" charset="0"/>
              </a:rPr>
              <a:t>Episcopal College</a:t>
            </a:r>
          </a:p>
          <a:p>
            <a:endParaRPr lang="en-US" sz="4000" b="1" dirty="0" smtClean="0">
              <a:solidFill>
                <a:srgbClr val="2299A1"/>
              </a:solidFill>
              <a:latin typeface="Trebuchet MS" charset="0"/>
              <a:ea typeface="Trebuchet MS" charset="0"/>
              <a:cs typeface="Trebuchet MS" charset="0"/>
            </a:endParaRPr>
          </a:p>
          <a:p>
            <a:r>
              <a:rPr lang="en-US" sz="3200" dirty="0" smtClean="0"/>
              <a:t>The </a:t>
            </a:r>
            <a:r>
              <a:rPr lang="en-US" sz="3200" dirty="0"/>
              <a:t>unity of all ordained bishops in the worldwide Church, in both the East and the West. The pope heads the episcopal college. The episcopal college is also called the “college of bishops.” </a:t>
            </a:r>
          </a:p>
          <a:p>
            <a:endParaRPr lang="en-US" sz="30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158" y="151514"/>
            <a:ext cx="2697798" cy="6754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577223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275" y="1170337"/>
            <a:ext cx="5793830" cy="5170646"/>
          </a:xfrm>
          <a:prstGeom prst="rect">
            <a:avLst/>
          </a:prstGeom>
          <a:noFill/>
          <a:effectLst>
            <a:reflection endPos="0" dir="5400000" sy="-100000" algn="bl" rotWithShape="0"/>
          </a:effectLst>
        </p:spPr>
        <p:txBody>
          <a:bodyPr wrap="square" lIns="91440" tIns="45720" rIns="91440" bIns="45720">
            <a:spAutoFit/>
          </a:bodyPr>
          <a:lstStyle/>
          <a:p>
            <a:pPr algn="ctr"/>
            <a:r>
              <a:rPr lang="en-US" sz="6600" b="1" cap="none" spc="0" dirty="0" smtClean="0">
                <a:ln w="0"/>
                <a:solidFill>
                  <a:srgbClr val="C44850"/>
                </a:solidFill>
                <a:effectLst>
                  <a:reflection blurRad="6350" endPos="0" dir="5400000" sy="-90000" algn="bl" rotWithShape="0"/>
                </a:effectLst>
                <a:latin typeface="Trebuchet MS" charset="0"/>
                <a:ea typeface="Trebuchet MS" charset="0"/>
                <a:cs typeface="Trebuchet MS" charset="0"/>
              </a:rPr>
              <a:t>The Sacrament </a:t>
            </a:r>
          </a:p>
          <a:p>
            <a:pPr algn="ctr"/>
            <a:r>
              <a:rPr lang="en-US" sz="6600" b="1" cap="none" spc="0" dirty="0" smtClean="0">
                <a:ln w="0"/>
                <a:solidFill>
                  <a:srgbClr val="C44850"/>
                </a:solidFill>
                <a:effectLst>
                  <a:reflection blurRad="6350" endPos="0" dir="5400000" sy="-90000" algn="bl" rotWithShape="0"/>
                </a:effectLst>
                <a:latin typeface="Trebuchet MS" charset="0"/>
                <a:ea typeface="Trebuchet MS" charset="0"/>
                <a:cs typeface="Trebuchet MS" charset="0"/>
              </a:rPr>
              <a:t>of Holy Orders</a:t>
            </a:r>
          </a:p>
          <a:p>
            <a:pPr algn="ctr"/>
            <a:endParaRPr lang="en-US" sz="6600" dirty="0">
              <a:ln w="0"/>
              <a:solidFill>
                <a:srgbClr val="C44850"/>
              </a:solidFill>
              <a:effectLst>
                <a:reflection blurRad="6350" stA="53000" endA="300" endPos="35500" dir="5400000" sy="-90000" algn="bl" rotWithShape="0"/>
              </a:effectLst>
              <a:latin typeface="Trebuchet MS" charset="0"/>
              <a:ea typeface="Trebuchet MS" charset="0"/>
              <a:cs typeface="Trebuchet MS" charset="0"/>
            </a:endParaRPr>
          </a:p>
        </p:txBody>
      </p:sp>
      <p:sp>
        <p:nvSpPr>
          <p:cNvPr id="5" name="TextBox 4"/>
          <p:cNvSpPr txBox="1"/>
          <p:nvPr/>
        </p:nvSpPr>
        <p:spPr>
          <a:xfrm>
            <a:off x="1959724" y="385507"/>
            <a:ext cx="3862355" cy="784830"/>
          </a:xfrm>
          <a:prstGeom prst="rect">
            <a:avLst/>
          </a:prstGeom>
          <a:noFill/>
        </p:spPr>
        <p:txBody>
          <a:bodyPr wrap="square" rtlCol="0">
            <a:spAutoFit/>
          </a:bodyPr>
          <a:lstStyle/>
          <a:p>
            <a:r>
              <a:rPr lang="en-US" sz="4500" dirty="0" smtClean="0">
                <a:solidFill>
                  <a:srgbClr val="1B94D8"/>
                </a:solidFill>
                <a:latin typeface="Trebuchet MS" charset="0"/>
                <a:ea typeface="Trebuchet MS" charset="0"/>
                <a:cs typeface="Trebuchet MS" charset="0"/>
              </a:rPr>
              <a:t>Chapter 8</a:t>
            </a:r>
            <a:endParaRPr lang="en-US" sz="4500" dirty="0">
              <a:solidFill>
                <a:srgbClr val="1B94D8"/>
              </a:solidFill>
              <a:latin typeface="Trebuchet MS" charset="0"/>
              <a:ea typeface="Trebuchet MS" charset="0"/>
              <a:cs typeface="Trebuchet MS" charset="0"/>
            </a:endParaRPr>
          </a:p>
        </p:txBody>
      </p:sp>
      <p:pic>
        <p:nvPicPr>
          <p:cNvPr id="6" name="Picture 5"/>
          <p:cNvPicPr/>
          <p:nvPr/>
        </p:nvPicPr>
        <p:blipFill rotWithShape="1">
          <a:blip r:embed="rId2"/>
          <a:srcRect l="32866" t="19639" r="22886" b="12425"/>
          <a:stretch/>
        </p:blipFill>
        <p:spPr bwMode="auto">
          <a:xfrm>
            <a:off x="6621517" y="420563"/>
            <a:ext cx="5570483" cy="596446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686177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271" y="0"/>
            <a:ext cx="10515600" cy="2058845"/>
          </a:xfrm>
        </p:spPr>
        <p:txBody>
          <a:bodyPr>
            <a:normAutofit/>
          </a:bodyPr>
          <a:lstStyle/>
          <a:p>
            <a:r>
              <a:rPr lang="en-US" b="1" dirty="0" smtClean="0">
                <a:solidFill>
                  <a:srgbClr val="640B31"/>
                </a:solidFill>
                <a:latin typeface="Trebuchet MS" charset="0"/>
                <a:ea typeface="Trebuchet MS" charset="0"/>
                <a:cs typeface="Trebuchet MS" charset="0"/>
              </a:rPr>
              <a:t>Infallibility</a:t>
            </a:r>
            <a:br>
              <a:rPr lang="en-US" b="1" dirty="0" smtClean="0">
                <a:solidFill>
                  <a:srgbClr val="640B31"/>
                </a:solidFill>
                <a:latin typeface="Trebuchet MS" charset="0"/>
                <a:ea typeface="Trebuchet MS" charset="0"/>
                <a:cs typeface="Trebuchet MS" charset="0"/>
              </a:rPr>
            </a:br>
            <a:r>
              <a:rPr lang="en-US" b="1" dirty="0" smtClean="0">
                <a:solidFill>
                  <a:srgbClr val="640B31"/>
                </a:solidFill>
                <a:latin typeface="Trebuchet MS" charset="0"/>
                <a:ea typeface="Trebuchet MS" charset="0"/>
                <a:cs typeface="Trebuchet MS" charset="0"/>
              </a:rPr>
              <a:t/>
            </a:r>
            <a:br>
              <a:rPr lang="en-US" b="1" dirty="0" smtClean="0">
                <a:solidFill>
                  <a:srgbClr val="640B31"/>
                </a:solidFill>
                <a:latin typeface="Trebuchet MS" charset="0"/>
                <a:ea typeface="Trebuchet MS" charset="0"/>
                <a:cs typeface="Trebuchet MS" charset="0"/>
              </a:rPr>
            </a:br>
            <a:endParaRPr lang="en-US" b="1" dirty="0">
              <a:solidFill>
                <a:srgbClr val="640B31"/>
              </a:solidFill>
              <a:latin typeface="Trebuchet MS" charset="0"/>
              <a:ea typeface="Trebuchet MS" charset="0"/>
              <a:cs typeface="Trebuchet MS" charset="0"/>
            </a:endParaRPr>
          </a:p>
        </p:txBody>
      </p:sp>
      <p:sp>
        <p:nvSpPr>
          <p:cNvPr id="3" name="Content Placeholder 2"/>
          <p:cNvSpPr>
            <a:spLocks noGrp="1"/>
          </p:cNvSpPr>
          <p:nvPr>
            <p:ph idx="1"/>
          </p:nvPr>
        </p:nvSpPr>
        <p:spPr>
          <a:xfrm>
            <a:off x="820271" y="596348"/>
            <a:ext cx="10900673" cy="5468288"/>
          </a:xfrm>
        </p:spPr>
        <p:txBody>
          <a:bodyPr>
            <a:normAutofit/>
          </a:bodyPr>
          <a:lstStyle/>
          <a:p>
            <a:pPr marL="0" indent="0">
              <a:lnSpc>
                <a:spcPct val="100000"/>
              </a:lnSpc>
              <a:buNone/>
            </a:pPr>
            <a:r>
              <a:rPr lang="en-US" dirty="0" smtClean="0"/>
              <a:t>The </a:t>
            </a:r>
            <a:r>
              <a:rPr lang="en-US" dirty="0"/>
              <a:t>charism or gift of the Church, offered by the Holy Spirit, in which the pope, and bishops in union with him, can </a:t>
            </a:r>
            <a:r>
              <a:rPr lang="en-US" dirty="0" smtClean="0"/>
              <a:t>definitively </a:t>
            </a:r>
            <a:r>
              <a:rPr lang="en-US" dirty="0"/>
              <a:t>proclaim a doctrine of faith or morals for belief of all the faithful. It is a participation in the fullness of truth in Christ.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0451" y="2058845"/>
            <a:ext cx="6045419" cy="2630965"/>
          </a:xfrm>
          <a:prstGeom prst="rect">
            <a:avLst/>
          </a:prstGeom>
        </p:spPr>
      </p:pic>
      <p:sp>
        <p:nvSpPr>
          <p:cNvPr id="6" name="TextBox 5"/>
          <p:cNvSpPr txBox="1"/>
          <p:nvPr/>
        </p:nvSpPr>
        <p:spPr>
          <a:xfrm>
            <a:off x="820271" y="4953097"/>
            <a:ext cx="11092069" cy="1661993"/>
          </a:xfrm>
          <a:prstGeom prst="rect">
            <a:avLst/>
          </a:prstGeom>
          <a:noFill/>
        </p:spPr>
        <p:txBody>
          <a:bodyPr wrap="square" rtlCol="0">
            <a:spAutoFit/>
          </a:bodyPr>
          <a:lstStyle/>
          <a:p>
            <a:r>
              <a:rPr lang="en-US" sz="2800" dirty="0"/>
              <a:t>The pope, as head of the episcopal college, enjoys this gift by virtue</a:t>
            </a:r>
          </a:p>
          <a:p>
            <a:r>
              <a:rPr lang="en-US" sz="2800" dirty="0" smtClean="0"/>
              <a:t>of </a:t>
            </a:r>
            <a:r>
              <a:rPr lang="en-US" sz="2800" dirty="0"/>
              <a:t>his of office. Infallibility is also present in the body of bishops, especially in an ecumenical council, when they teach on matters of faith and morals</a:t>
            </a:r>
          </a:p>
          <a:p>
            <a:endParaRPr lang="en-US" dirty="0"/>
          </a:p>
        </p:txBody>
      </p:sp>
      <p:sp>
        <p:nvSpPr>
          <p:cNvPr id="7" name="TextBox 6"/>
          <p:cNvSpPr txBox="1"/>
          <p:nvPr/>
        </p:nvSpPr>
        <p:spPr>
          <a:xfrm>
            <a:off x="6078071" y="6352418"/>
            <a:ext cx="5642873" cy="369332"/>
          </a:xfrm>
          <a:prstGeom prst="rect">
            <a:avLst/>
          </a:prstGeom>
          <a:noFill/>
        </p:spPr>
        <p:txBody>
          <a:bodyPr wrap="square" rtlCol="0">
            <a:spAutoFit/>
          </a:bodyPr>
          <a:lstStyle/>
          <a:p>
            <a:pPr algn="r"/>
            <a:r>
              <a:rPr lang="en-US" i="1" dirty="0" smtClean="0">
                <a:latin typeface="Trebuchet MS" charset="0"/>
                <a:ea typeface="Trebuchet MS" charset="0"/>
                <a:cs typeface="Trebuchet MS" charset="0"/>
              </a:rPr>
              <a:t>The Graces of the Sacrament of Holy Orders</a:t>
            </a:r>
            <a:endParaRPr lang="en-US" dirty="0"/>
          </a:p>
        </p:txBody>
      </p:sp>
    </p:spTree>
    <p:extLst>
      <p:ext uri="{BB962C8B-B14F-4D97-AF65-F5344CB8AC3E}">
        <p14:creationId xmlns:p14="http://schemas.microsoft.com/office/powerpoint/2010/main" val="13921813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D545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808071"/>
            <a:ext cx="10515600" cy="1325563"/>
          </a:xfrm>
        </p:spPr>
        <p:txBody>
          <a:bodyPr/>
          <a:lstStyle/>
          <a:p>
            <a:r>
              <a:rPr lang="en-US" b="1" dirty="0" smtClean="0">
                <a:solidFill>
                  <a:srgbClr val="DDCE9D"/>
                </a:solidFill>
                <a:latin typeface="Trebuchet MS" charset="0"/>
                <a:ea typeface="Trebuchet MS" charset="0"/>
                <a:cs typeface="Trebuchet MS" charset="0"/>
              </a:rPr>
              <a:t>Duties of Priests</a:t>
            </a:r>
            <a:br>
              <a:rPr lang="en-US" b="1" dirty="0" smtClean="0">
                <a:solidFill>
                  <a:srgbClr val="DDCE9D"/>
                </a:solidFill>
                <a:latin typeface="Trebuchet MS" charset="0"/>
                <a:ea typeface="Trebuchet MS" charset="0"/>
                <a:cs typeface="Trebuchet MS" charset="0"/>
              </a:rPr>
            </a:br>
            <a:endParaRPr lang="en-US" b="1" dirty="0">
              <a:solidFill>
                <a:srgbClr val="DDCE9D"/>
              </a:solidFill>
              <a:latin typeface="Trebuchet MS" charset="0"/>
              <a:ea typeface="Trebuchet MS" charset="0"/>
              <a:cs typeface="Trebuchet MS" charset="0"/>
            </a:endParaRPr>
          </a:p>
        </p:txBody>
      </p:sp>
      <p:sp>
        <p:nvSpPr>
          <p:cNvPr id="3" name="Content Placeholder 2"/>
          <p:cNvSpPr>
            <a:spLocks noGrp="1"/>
          </p:cNvSpPr>
          <p:nvPr>
            <p:ph idx="1"/>
          </p:nvPr>
        </p:nvSpPr>
        <p:spPr>
          <a:xfrm>
            <a:off x="838200" y="2265413"/>
            <a:ext cx="5045765" cy="4351338"/>
          </a:xfrm>
          <a:noFill/>
        </p:spPr>
        <p:txBody>
          <a:bodyPr/>
          <a:lstStyle/>
          <a:p>
            <a:r>
              <a:rPr lang="en-US" dirty="0" smtClean="0">
                <a:solidFill>
                  <a:schemeClr val="bg1"/>
                </a:solidFill>
              </a:rPr>
              <a:t>To preach the Gospel to all</a:t>
            </a:r>
          </a:p>
          <a:p>
            <a:r>
              <a:rPr lang="en-US" dirty="0" smtClean="0">
                <a:solidFill>
                  <a:schemeClr val="bg1"/>
                </a:solidFill>
              </a:rPr>
              <a:t>To sanctify the People of God by providing the Eucharist and other sacraments</a:t>
            </a:r>
          </a:p>
          <a:p>
            <a:r>
              <a:rPr lang="en-US" dirty="0" smtClean="0">
                <a:solidFill>
                  <a:schemeClr val="bg1"/>
                </a:solidFill>
              </a:rPr>
              <a:t>To govern the parish through pastoral ministry</a:t>
            </a:r>
            <a:endParaRPr lang="en-US" dirty="0">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5758" y="1299151"/>
            <a:ext cx="6175981" cy="4127614"/>
          </a:xfrm>
          <a:prstGeom prst="rect">
            <a:avLst/>
          </a:prstGeom>
        </p:spPr>
      </p:pic>
      <p:sp>
        <p:nvSpPr>
          <p:cNvPr id="11" name="TextBox 10"/>
          <p:cNvSpPr txBox="1"/>
          <p:nvPr/>
        </p:nvSpPr>
        <p:spPr>
          <a:xfrm>
            <a:off x="6078071" y="6352418"/>
            <a:ext cx="5642873" cy="369332"/>
          </a:xfrm>
          <a:prstGeom prst="rect">
            <a:avLst/>
          </a:prstGeom>
          <a:noFill/>
        </p:spPr>
        <p:txBody>
          <a:bodyPr wrap="square" rtlCol="0">
            <a:spAutoFit/>
          </a:bodyPr>
          <a:lstStyle/>
          <a:p>
            <a:pPr algn="r"/>
            <a:r>
              <a:rPr lang="en-US" i="1" dirty="0" smtClean="0">
                <a:solidFill>
                  <a:srgbClr val="DDCE9D"/>
                </a:solidFill>
                <a:latin typeface="Trebuchet MS" charset="0"/>
                <a:ea typeface="Trebuchet MS" charset="0"/>
                <a:cs typeface="Trebuchet MS" charset="0"/>
              </a:rPr>
              <a:t>The Graces of the Sacrament of Holy Orders</a:t>
            </a:r>
            <a:endParaRPr lang="en-US" dirty="0">
              <a:solidFill>
                <a:srgbClr val="DDCE9D"/>
              </a:solidFill>
            </a:endParaRPr>
          </a:p>
        </p:txBody>
      </p:sp>
    </p:spTree>
    <p:extLst>
      <p:ext uri="{BB962C8B-B14F-4D97-AF65-F5344CB8AC3E}">
        <p14:creationId xmlns:p14="http://schemas.microsoft.com/office/powerpoint/2010/main" val="10024282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6465"/>
            <a:ext cx="10515600" cy="1325563"/>
          </a:xfrm>
        </p:spPr>
        <p:txBody>
          <a:bodyPr/>
          <a:lstStyle/>
          <a:p>
            <a:r>
              <a:rPr lang="en-US" b="1" dirty="0" smtClean="0">
                <a:solidFill>
                  <a:srgbClr val="FFC000"/>
                </a:solidFill>
                <a:latin typeface="Trebuchet MS" charset="0"/>
                <a:ea typeface="Trebuchet MS" charset="0"/>
                <a:cs typeface="Trebuchet MS" charset="0"/>
              </a:rPr>
              <a:t>Three Degrees of Holy Orders</a:t>
            </a:r>
            <a:endParaRPr lang="en-US" b="1" dirty="0">
              <a:solidFill>
                <a:srgbClr val="FFC000"/>
              </a:solidFill>
              <a:latin typeface="Trebuchet MS" charset="0"/>
              <a:ea typeface="Trebuchet MS" charset="0"/>
              <a:cs typeface="Trebuchet MS"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00153807"/>
              </p:ext>
            </p:extLst>
          </p:nvPr>
        </p:nvGraphicFramePr>
        <p:xfrm>
          <a:off x="238539" y="1146621"/>
          <a:ext cx="6619462" cy="5390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078071" y="6352418"/>
            <a:ext cx="5642873" cy="369332"/>
          </a:xfrm>
          <a:prstGeom prst="rect">
            <a:avLst/>
          </a:prstGeom>
          <a:noFill/>
        </p:spPr>
        <p:txBody>
          <a:bodyPr wrap="square" rtlCol="0">
            <a:spAutoFit/>
          </a:bodyPr>
          <a:lstStyle/>
          <a:p>
            <a:pPr algn="r"/>
            <a:r>
              <a:rPr lang="en-US" i="1" dirty="0" smtClean="0">
                <a:latin typeface="Trebuchet MS" charset="0"/>
                <a:ea typeface="Trebuchet MS" charset="0"/>
                <a:cs typeface="Trebuchet MS" charset="0"/>
              </a:rPr>
              <a:t>Becoming a Priest</a:t>
            </a:r>
            <a:endParaRPr lang="en-US" dirty="0"/>
          </a:p>
        </p:txBody>
      </p:sp>
      <p:sp>
        <p:nvSpPr>
          <p:cNvPr id="6" name="TextBox 5"/>
          <p:cNvSpPr txBox="1"/>
          <p:nvPr/>
        </p:nvSpPr>
        <p:spPr>
          <a:xfrm>
            <a:off x="7187768" y="1504094"/>
            <a:ext cx="4140200" cy="1938992"/>
          </a:xfrm>
          <a:prstGeom prst="rect">
            <a:avLst/>
          </a:prstGeom>
          <a:noFill/>
        </p:spPr>
        <p:txBody>
          <a:bodyPr wrap="square" rtlCol="0">
            <a:spAutoFit/>
          </a:bodyPr>
          <a:lstStyle/>
          <a:p>
            <a:pPr algn="ctr"/>
            <a:r>
              <a:rPr lang="en-US" sz="4000" dirty="0" smtClean="0">
                <a:solidFill>
                  <a:schemeClr val="accent1"/>
                </a:solidFill>
              </a:rPr>
              <a:t>Ordination: incorporation into an order</a:t>
            </a:r>
            <a:endParaRPr lang="en-US" sz="4000" dirty="0">
              <a:solidFill>
                <a:schemeClr val="accent1"/>
              </a:solidFill>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0648" y="3627752"/>
            <a:ext cx="2197100" cy="2540000"/>
          </a:xfrm>
          <a:prstGeom prst="rect">
            <a:avLst/>
          </a:prstGeom>
        </p:spPr>
      </p:pic>
    </p:spTree>
    <p:extLst>
      <p:ext uri="{BB962C8B-B14F-4D97-AF65-F5344CB8AC3E}">
        <p14:creationId xmlns:p14="http://schemas.microsoft.com/office/powerpoint/2010/main" val="16286408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TextBox 3"/>
          <p:cNvSpPr txBox="1"/>
          <p:nvPr/>
        </p:nvSpPr>
        <p:spPr>
          <a:xfrm>
            <a:off x="6078071" y="6352418"/>
            <a:ext cx="5642873" cy="369332"/>
          </a:xfrm>
          <a:prstGeom prst="rect">
            <a:avLst/>
          </a:prstGeom>
          <a:noFill/>
        </p:spPr>
        <p:txBody>
          <a:bodyPr wrap="square" rtlCol="0">
            <a:spAutoFit/>
          </a:bodyPr>
          <a:lstStyle/>
          <a:p>
            <a:pPr algn="r"/>
            <a:r>
              <a:rPr lang="en-US" i="1" dirty="0" smtClean="0">
                <a:solidFill>
                  <a:schemeClr val="bg1"/>
                </a:solidFill>
                <a:latin typeface="Trebuchet MS" charset="0"/>
                <a:ea typeface="Trebuchet MS" charset="0"/>
                <a:cs typeface="Trebuchet MS" charset="0"/>
              </a:rPr>
              <a:t>Becoming a Priest</a:t>
            </a:r>
            <a:endParaRPr lang="en-US" dirty="0">
              <a:solidFill>
                <a:schemeClr val="bg1"/>
              </a:solidFill>
            </a:endParaRPr>
          </a:p>
        </p:txBody>
      </p:sp>
      <p:sp>
        <p:nvSpPr>
          <p:cNvPr id="7" name="Content Placeholder 6"/>
          <p:cNvSpPr>
            <a:spLocks noGrp="1"/>
          </p:cNvSpPr>
          <p:nvPr>
            <p:ph idx="1"/>
          </p:nvPr>
        </p:nvSpPr>
        <p:spPr>
          <a:xfrm>
            <a:off x="6078071" y="3835641"/>
            <a:ext cx="5779312" cy="1213437"/>
          </a:xfrm>
          <a:solidFill>
            <a:srgbClr val="FFC000">
              <a:alpha val="66000"/>
            </a:srgbClr>
          </a:solidFill>
        </p:spPr>
        <p:txBody>
          <a:bodyPr>
            <a:normAutofit lnSpcReduction="10000"/>
          </a:bodyPr>
          <a:lstStyle/>
          <a:p>
            <a:pPr marL="0" indent="0">
              <a:buNone/>
            </a:pPr>
            <a:r>
              <a:rPr lang="en-US" dirty="0" smtClean="0"/>
              <a:t>The </a:t>
            </a:r>
            <a:r>
              <a:rPr lang="en-US" dirty="0"/>
              <a:t>role of those in Holy Orders is to nourish the Church by the </a:t>
            </a:r>
            <a:r>
              <a:rPr lang="en-US" dirty="0" smtClean="0"/>
              <a:t>Word </a:t>
            </a:r>
            <a:r>
              <a:rPr lang="en-US" dirty="0"/>
              <a:t>and grace of God. </a:t>
            </a:r>
          </a:p>
          <a:p>
            <a:endParaRPr lang="en-US" dirty="0"/>
          </a:p>
        </p:txBody>
      </p:sp>
      <p:sp>
        <p:nvSpPr>
          <p:cNvPr id="3" name="TextBox 2"/>
          <p:cNvSpPr txBox="1"/>
          <p:nvPr/>
        </p:nvSpPr>
        <p:spPr>
          <a:xfrm>
            <a:off x="357809" y="337310"/>
            <a:ext cx="5108713" cy="3170099"/>
          </a:xfrm>
          <a:prstGeom prst="rect">
            <a:avLst/>
          </a:prstGeom>
          <a:noFill/>
        </p:spPr>
        <p:txBody>
          <a:bodyPr wrap="square" rtlCol="0">
            <a:spAutoFit/>
          </a:bodyPr>
          <a:lstStyle/>
          <a:p>
            <a:r>
              <a:rPr lang="en-US" sz="4000" dirty="0">
                <a:solidFill>
                  <a:schemeClr val="bg1"/>
                </a:solidFill>
              </a:rPr>
              <a:t>“Come after me, and I will make you fishers of </a:t>
            </a:r>
            <a:r>
              <a:rPr lang="en-US" sz="4000" dirty="0" smtClean="0">
                <a:solidFill>
                  <a:schemeClr val="bg1"/>
                </a:solidFill>
              </a:rPr>
              <a:t>men.” </a:t>
            </a:r>
          </a:p>
          <a:p>
            <a:r>
              <a:rPr lang="en-US" sz="4000" dirty="0" smtClean="0">
                <a:solidFill>
                  <a:schemeClr val="bg1"/>
                </a:solidFill>
              </a:rPr>
              <a:t>(</a:t>
            </a:r>
            <a:r>
              <a:rPr lang="en-US" sz="4000" dirty="0">
                <a:solidFill>
                  <a:schemeClr val="bg1"/>
                </a:solidFill>
              </a:rPr>
              <a:t>Mt 4:19; Mk 1:17) </a:t>
            </a:r>
          </a:p>
          <a:p>
            <a:endParaRPr lang="en-US" sz="4000" dirty="0">
              <a:solidFill>
                <a:schemeClr val="bg1"/>
              </a:solidFill>
            </a:endParaRPr>
          </a:p>
        </p:txBody>
      </p:sp>
    </p:spTree>
    <p:extLst>
      <p:ext uri="{BB962C8B-B14F-4D97-AF65-F5344CB8AC3E}">
        <p14:creationId xmlns:p14="http://schemas.microsoft.com/office/powerpoint/2010/main" val="6815474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671" y="0"/>
            <a:ext cx="10515600" cy="1325563"/>
          </a:xfrm>
        </p:spPr>
        <p:txBody>
          <a:bodyPr/>
          <a:lstStyle/>
          <a:p>
            <a:r>
              <a:rPr lang="en-US" dirty="0" smtClean="0">
                <a:solidFill>
                  <a:srgbClr val="9A211F"/>
                </a:solidFill>
                <a:latin typeface="Trebuchet MS" charset="0"/>
                <a:ea typeface="Trebuchet MS" charset="0"/>
                <a:cs typeface="Trebuchet MS" charset="0"/>
              </a:rPr>
              <a:t>Requirements for the Priesthood</a:t>
            </a:r>
            <a:endParaRPr lang="en-US" dirty="0">
              <a:solidFill>
                <a:srgbClr val="9A211F"/>
              </a:solidFill>
              <a:latin typeface="Trebuchet MS" charset="0"/>
              <a:ea typeface="Trebuchet MS" charset="0"/>
              <a:cs typeface="Trebuchet MS" charset="0"/>
            </a:endParaRPr>
          </a:p>
        </p:txBody>
      </p:sp>
      <p:sp>
        <p:nvSpPr>
          <p:cNvPr id="3" name="Content Placeholder 2"/>
          <p:cNvSpPr>
            <a:spLocks noGrp="1"/>
          </p:cNvSpPr>
          <p:nvPr>
            <p:ph idx="1"/>
          </p:nvPr>
        </p:nvSpPr>
        <p:spPr>
          <a:xfrm>
            <a:off x="682671" y="1327943"/>
            <a:ext cx="4469296" cy="4351338"/>
          </a:xfrm>
        </p:spPr>
        <p:txBody>
          <a:bodyPr>
            <a:normAutofit fontScale="92500" lnSpcReduction="10000"/>
          </a:bodyPr>
          <a:lstStyle/>
          <a:p>
            <a:r>
              <a:rPr lang="en-US" dirty="0">
                <a:solidFill>
                  <a:srgbClr val="B29453"/>
                </a:solidFill>
              </a:rPr>
              <a:t>Must be called by God to the vocation</a:t>
            </a:r>
          </a:p>
          <a:p>
            <a:r>
              <a:rPr lang="en-US" dirty="0" smtClean="0">
                <a:solidFill>
                  <a:srgbClr val="B29453"/>
                </a:solidFill>
              </a:rPr>
              <a:t>Baptized males only</a:t>
            </a:r>
          </a:p>
          <a:p>
            <a:r>
              <a:rPr lang="en-US" dirty="0" smtClean="0">
                <a:solidFill>
                  <a:srgbClr val="B29453"/>
                </a:solidFill>
              </a:rPr>
              <a:t>Pledge to celibacy for the sake of God’s Kingdom</a:t>
            </a:r>
          </a:p>
          <a:p>
            <a:r>
              <a:rPr lang="en-US" dirty="0" smtClean="0">
                <a:solidFill>
                  <a:srgbClr val="B29453"/>
                </a:solidFill>
              </a:rPr>
              <a:t>Pledges of humility and obedience </a:t>
            </a:r>
          </a:p>
          <a:p>
            <a:r>
              <a:rPr lang="en-US" dirty="0" smtClean="0">
                <a:solidFill>
                  <a:srgbClr val="B29453"/>
                </a:solidFill>
              </a:rPr>
              <a:t>For religious order priests, pledges of voluntary poverty </a:t>
            </a:r>
          </a:p>
          <a:p>
            <a:r>
              <a:rPr lang="en-US" dirty="0" smtClean="0">
                <a:solidFill>
                  <a:srgbClr val="B29453"/>
                </a:solidFill>
              </a:rPr>
              <a:t>Psychological assessment </a:t>
            </a:r>
          </a:p>
          <a:p>
            <a:r>
              <a:rPr lang="en-US" dirty="0" smtClean="0">
                <a:solidFill>
                  <a:srgbClr val="B29453"/>
                </a:solidFill>
              </a:rPr>
              <a:t>Time spent in seminary</a:t>
            </a:r>
            <a:endParaRPr lang="en-US" dirty="0">
              <a:solidFill>
                <a:srgbClr val="B29453"/>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7940" y="1027906"/>
            <a:ext cx="6201833" cy="4651375"/>
          </a:xfrm>
          <a:prstGeom prst="rect">
            <a:avLst/>
          </a:prstGeom>
        </p:spPr>
      </p:pic>
      <p:sp>
        <p:nvSpPr>
          <p:cNvPr id="6" name="TextBox 5"/>
          <p:cNvSpPr txBox="1"/>
          <p:nvPr/>
        </p:nvSpPr>
        <p:spPr>
          <a:xfrm>
            <a:off x="6078071" y="6352418"/>
            <a:ext cx="5642873" cy="369332"/>
          </a:xfrm>
          <a:prstGeom prst="rect">
            <a:avLst/>
          </a:prstGeom>
          <a:noFill/>
        </p:spPr>
        <p:txBody>
          <a:bodyPr wrap="square" rtlCol="0">
            <a:spAutoFit/>
          </a:bodyPr>
          <a:lstStyle/>
          <a:p>
            <a:pPr algn="r"/>
            <a:r>
              <a:rPr lang="en-US" i="1" dirty="0" smtClean="0">
                <a:latin typeface="Trebuchet MS" charset="0"/>
                <a:ea typeface="Trebuchet MS" charset="0"/>
                <a:cs typeface="Trebuchet MS" charset="0"/>
              </a:rPr>
              <a:t>Becoming a Priest</a:t>
            </a:r>
            <a:endParaRPr lang="en-US" dirty="0"/>
          </a:p>
        </p:txBody>
      </p:sp>
    </p:spTree>
    <p:extLst>
      <p:ext uri="{BB962C8B-B14F-4D97-AF65-F5344CB8AC3E}">
        <p14:creationId xmlns:p14="http://schemas.microsoft.com/office/powerpoint/2010/main" val="17620667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65AA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rebuchet MS" charset="0"/>
                <a:ea typeface="Trebuchet MS" charset="0"/>
                <a:cs typeface="Trebuchet MS" charset="0"/>
              </a:rPr>
              <a:t>Seminary</a:t>
            </a:r>
            <a:br>
              <a:rPr lang="en-US" dirty="0" smtClean="0">
                <a:latin typeface="Trebuchet MS" charset="0"/>
                <a:ea typeface="Trebuchet MS" charset="0"/>
                <a:cs typeface="Trebuchet MS" charset="0"/>
              </a:rPr>
            </a:br>
            <a:endParaRPr lang="en-US" dirty="0">
              <a:latin typeface="Trebuchet MS" charset="0"/>
              <a:ea typeface="Trebuchet MS" charset="0"/>
              <a:cs typeface="Trebuchet MS" charset="0"/>
            </a:endParaRPr>
          </a:p>
        </p:txBody>
      </p:sp>
      <p:sp>
        <p:nvSpPr>
          <p:cNvPr id="3" name="Content Placeholder 2"/>
          <p:cNvSpPr>
            <a:spLocks noGrp="1"/>
          </p:cNvSpPr>
          <p:nvPr>
            <p:ph idx="1"/>
          </p:nvPr>
        </p:nvSpPr>
        <p:spPr>
          <a:xfrm>
            <a:off x="838200" y="1249155"/>
            <a:ext cx="10515600" cy="4351338"/>
          </a:xfrm>
        </p:spPr>
        <p:txBody>
          <a:bodyPr/>
          <a:lstStyle/>
          <a:p>
            <a:pPr marL="0" indent="0">
              <a:buNone/>
            </a:pPr>
            <a:r>
              <a:rPr lang="en-US" dirty="0">
                <a:solidFill>
                  <a:schemeClr val="bg1"/>
                </a:solidFill>
              </a:rPr>
              <a:t>The place where the training of candidates for the priesthood takes place. The Council of Trent instructed the bishops in each diocese to set up a </a:t>
            </a:r>
            <a:r>
              <a:rPr lang="en-US" dirty="0" smtClean="0">
                <a:solidFill>
                  <a:schemeClr val="bg1"/>
                </a:solidFill>
              </a:rPr>
              <a:t>seminary </a:t>
            </a:r>
            <a:r>
              <a:rPr lang="en-US" dirty="0">
                <a:solidFill>
                  <a:schemeClr val="bg1"/>
                </a:solidFill>
              </a:rPr>
              <a:t>college to train men for the </a:t>
            </a:r>
            <a:r>
              <a:rPr lang="en-US" dirty="0" smtClean="0">
                <a:solidFill>
                  <a:schemeClr val="bg1"/>
                </a:solidFill>
              </a:rPr>
              <a:t>priesthood </a:t>
            </a:r>
            <a:endParaRPr lang="en-US" dirty="0">
              <a:solidFill>
                <a:schemeClr val="bg1"/>
              </a:solidFill>
            </a:endParaRPr>
          </a:p>
          <a:p>
            <a:endParaRPr lang="en-US" dirty="0"/>
          </a:p>
        </p:txBody>
      </p:sp>
      <p:sp>
        <p:nvSpPr>
          <p:cNvPr id="4" name="TextBox 3"/>
          <p:cNvSpPr txBox="1"/>
          <p:nvPr/>
        </p:nvSpPr>
        <p:spPr>
          <a:xfrm>
            <a:off x="6078071" y="6352418"/>
            <a:ext cx="5642873" cy="369332"/>
          </a:xfrm>
          <a:prstGeom prst="rect">
            <a:avLst/>
          </a:prstGeom>
          <a:noFill/>
        </p:spPr>
        <p:txBody>
          <a:bodyPr wrap="square" rtlCol="0">
            <a:spAutoFit/>
          </a:bodyPr>
          <a:lstStyle/>
          <a:p>
            <a:pPr algn="r"/>
            <a:r>
              <a:rPr lang="en-US" i="1" dirty="0" smtClean="0">
                <a:latin typeface="Trebuchet MS" charset="0"/>
                <a:ea typeface="Trebuchet MS" charset="0"/>
                <a:cs typeface="Trebuchet MS" charset="0"/>
              </a:rPr>
              <a:t>Understanding the Sacrament of Holy Orders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119080886"/>
              </p:ext>
            </p:extLst>
          </p:nvPr>
        </p:nvGraphicFramePr>
        <p:xfrm>
          <a:off x="536714" y="2842551"/>
          <a:ext cx="11184230" cy="2931160"/>
        </p:xfrm>
        <a:graphic>
          <a:graphicData uri="http://schemas.openxmlformats.org/drawingml/2006/table">
            <a:tbl>
              <a:tblPr firstRow="1" bandRow="1">
                <a:tableStyleId>{5C22544A-7EE6-4342-B048-85BDC9FD1C3A}</a:tableStyleId>
              </a:tblPr>
              <a:tblGrid>
                <a:gridCol w="2305877"/>
                <a:gridCol w="8878353"/>
              </a:tblGrid>
              <a:tr h="370840">
                <a:tc>
                  <a:txBody>
                    <a:bodyPr/>
                    <a:lstStyle/>
                    <a:p>
                      <a:r>
                        <a:rPr lang="en-US" dirty="0" smtClean="0"/>
                        <a:t>Formation</a:t>
                      </a:r>
                      <a:r>
                        <a:rPr lang="en-US" baseline="0" dirty="0" smtClean="0"/>
                        <a:t> at Seminary</a:t>
                      </a:r>
                      <a:endParaRPr lang="en-US" dirty="0"/>
                    </a:p>
                  </a:txBody>
                  <a:tcPr/>
                </a:tc>
                <a:tc>
                  <a:txBody>
                    <a:bodyPr/>
                    <a:lstStyle/>
                    <a:p>
                      <a:r>
                        <a:rPr lang="en-US" dirty="0" smtClean="0"/>
                        <a:t>What is the goal of this formation</a:t>
                      </a:r>
                      <a:r>
                        <a:rPr lang="en-US" baseline="0" dirty="0" smtClean="0"/>
                        <a:t> </a:t>
                      </a:r>
                      <a:endParaRPr lang="en-US" dirty="0"/>
                    </a:p>
                  </a:txBody>
                  <a:tcPr/>
                </a:tc>
              </a:tr>
              <a:tr h="370840">
                <a:tc>
                  <a:txBody>
                    <a:bodyPr/>
                    <a:lstStyle/>
                    <a:p>
                      <a:r>
                        <a:rPr lang="en-US" dirty="0" smtClean="0"/>
                        <a:t>Human Formation</a:t>
                      </a:r>
                      <a:endParaRPr lang="en-US" dirty="0"/>
                    </a:p>
                  </a:txBody>
                  <a:tcPr/>
                </a:tc>
                <a:tc>
                  <a:txBody>
                    <a:bodyPr/>
                    <a:lstStyle/>
                    <a:p>
                      <a:r>
                        <a:rPr lang="en-US" dirty="0" smtClean="0"/>
                        <a:t>Helps the candidate learn to relate well with others.</a:t>
                      </a:r>
                      <a:endParaRPr lang="en-US" dirty="0"/>
                    </a:p>
                  </a:txBody>
                  <a:tcPr/>
                </a:tc>
              </a:tr>
              <a:tr h="370840">
                <a:tc>
                  <a:txBody>
                    <a:bodyPr/>
                    <a:lstStyle/>
                    <a:p>
                      <a:r>
                        <a:rPr lang="en-US" dirty="0" smtClean="0"/>
                        <a:t>Spiritual Formation</a:t>
                      </a:r>
                      <a:endParaRPr lang="en-US" dirty="0"/>
                    </a:p>
                  </a:txBody>
                  <a:tcPr/>
                </a:tc>
                <a:tc>
                  <a:txBody>
                    <a:bodyPr/>
                    <a:lstStyle/>
                    <a:p>
                      <a:r>
                        <a:rPr lang="en-US" dirty="0" smtClean="0"/>
                        <a:t>Cultivates an intimate friendship with Jesus Christ, expressed</a:t>
                      </a:r>
                      <a:r>
                        <a:rPr lang="en-US" baseline="0" dirty="0" smtClean="0"/>
                        <a:t> in lifelong commitment to personal prayer and devotion.</a:t>
                      </a:r>
                      <a:endParaRPr lang="en-US" dirty="0"/>
                    </a:p>
                  </a:txBody>
                  <a:tcPr/>
                </a:tc>
              </a:tr>
              <a:tr h="370840">
                <a:tc>
                  <a:txBody>
                    <a:bodyPr/>
                    <a:lstStyle/>
                    <a:p>
                      <a:r>
                        <a:rPr lang="en-US" dirty="0" smtClean="0"/>
                        <a:t>Intellectual formation</a:t>
                      </a:r>
                    </a:p>
                  </a:txBody>
                  <a:tcPr/>
                </a:tc>
                <a:tc>
                  <a:txBody>
                    <a:bodyPr/>
                    <a:lstStyle/>
                    <a:p>
                      <a:r>
                        <a:rPr lang="en-US" dirty="0" smtClean="0"/>
                        <a:t>Involves studies in theology and philosophy,</a:t>
                      </a:r>
                      <a:r>
                        <a:rPr lang="en-US" baseline="0" dirty="0" smtClean="0"/>
                        <a:t> leading to a deeper understanding of what it means to be human and to seek God.</a:t>
                      </a:r>
                      <a:endParaRPr lang="en-US" dirty="0"/>
                    </a:p>
                  </a:txBody>
                  <a:tcPr/>
                </a:tc>
              </a:tr>
              <a:tr h="370840">
                <a:tc>
                  <a:txBody>
                    <a:bodyPr/>
                    <a:lstStyle/>
                    <a:p>
                      <a:r>
                        <a:rPr lang="en-US" dirty="0" smtClean="0"/>
                        <a:t>Pastoral</a:t>
                      </a:r>
                      <a:r>
                        <a:rPr lang="en-US" baseline="0" dirty="0" smtClean="0"/>
                        <a:t> Formation</a:t>
                      </a:r>
                      <a:endParaRPr lang="en-US" dirty="0" smtClean="0"/>
                    </a:p>
                  </a:txBody>
                  <a:tcPr/>
                </a:tc>
                <a:tc>
                  <a:txBody>
                    <a:bodyPr/>
                    <a:lstStyle/>
                    <a:p>
                      <a:r>
                        <a:rPr lang="en-US" dirty="0" smtClean="0"/>
                        <a:t>The goal of the whole process—makes</a:t>
                      </a:r>
                      <a:r>
                        <a:rPr lang="en-US" baseline="0" dirty="0" smtClean="0"/>
                        <a:t> candidates in to shepherds of souls in imitation of Jesus Christ, The Good Shepherd.</a:t>
                      </a:r>
                      <a:endParaRPr lang="en-US" dirty="0"/>
                    </a:p>
                  </a:txBody>
                  <a:tcPr/>
                </a:tc>
              </a:tr>
            </a:tbl>
          </a:graphicData>
        </a:graphic>
      </p:graphicFrame>
    </p:spTree>
    <p:extLst>
      <p:ext uri="{BB962C8B-B14F-4D97-AF65-F5344CB8AC3E}">
        <p14:creationId xmlns:p14="http://schemas.microsoft.com/office/powerpoint/2010/main" val="269511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164B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53931" y="1793035"/>
            <a:ext cx="4595795" cy="1325563"/>
          </a:xfrm>
        </p:spPr>
        <p:txBody>
          <a:bodyPr>
            <a:normAutofit fontScale="90000"/>
          </a:bodyPr>
          <a:lstStyle/>
          <a:p>
            <a:pPr algn="ctr"/>
            <a:r>
              <a:rPr lang="en-US" sz="4000" b="1" dirty="0" smtClean="0">
                <a:solidFill>
                  <a:schemeClr val="bg1"/>
                </a:solidFill>
                <a:latin typeface="Trebuchet MS" charset="0"/>
                <a:ea typeface="Trebuchet MS" charset="0"/>
                <a:cs typeface="Trebuchet MS" charset="0"/>
              </a:rPr>
              <a:t>Structure </a:t>
            </a:r>
            <a:br>
              <a:rPr lang="en-US" sz="4000" b="1" dirty="0" smtClean="0">
                <a:solidFill>
                  <a:schemeClr val="bg1"/>
                </a:solidFill>
                <a:latin typeface="Trebuchet MS" charset="0"/>
                <a:ea typeface="Trebuchet MS" charset="0"/>
                <a:cs typeface="Trebuchet MS" charset="0"/>
              </a:rPr>
            </a:br>
            <a:r>
              <a:rPr lang="en-US" sz="4000" b="1" dirty="0" smtClean="0">
                <a:solidFill>
                  <a:schemeClr val="bg1"/>
                </a:solidFill>
                <a:latin typeface="Trebuchet MS" charset="0"/>
                <a:ea typeface="Trebuchet MS" charset="0"/>
                <a:cs typeface="Trebuchet MS" charset="0"/>
              </a:rPr>
              <a:t>of </a:t>
            </a:r>
            <a:br>
              <a:rPr lang="en-US" sz="4000" b="1" dirty="0" smtClean="0">
                <a:solidFill>
                  <a:schemeClr val="bg1"/>
                </a:solidFill>
                <a:latin typeface="Trebuchet MS" charset="0"/>
                <a:ea typeface="Trebuchet MS" charset="0"/>
                <a:cs typeface="Trebuchet MS" charset="0"/>
              </a:rPr>
            </a:br>
            <a:r>
              <a:rPr lang="en-US" sz="4000" b="1" dirty="0" smtClean="0">
                <a:solidFill>
                  <a:schemeClr val="bg1"/>
                </a:solidFill>
                <a:latin typeface="Trebuchet MS" charset="0"/>
                <a:ea typeface="Trebuchet MS" charset="0"/>
                <a:cs typeface="Trebuchet MS" charset="0"/>
              </a:rPr>
              <a:t>the </a:t>
            </a:r>
            <a:br>
              <a:rPr lang="en-US" sz="4000" b="1" dirty="0" smtClean="0">
                <a:solidFill>
                  <a:schemeClr val="bg1"/>
                </a:solidFill>
                <a:latin typeface="Trebuchet MS" charset="0"/>
                <a:ea typeface="Trebuchet MS" charset="0"/>
                <a:cs typeface="Trebuchet MS" charset="0"/>
              </a:rPr>
            </a:br>
            <a:r>
              <a:rPr lang="en-US" sz="4000" b="1" dirty="0" smtClean="0">
                <a:solidFill>
                  <a:schemeClr val="bg1"/>
                </a:solidFill>
                <a:latin typeface="Trebuchet MS" charset="0"/>
                <a:ea typeface="Trebuchet MS" charset="0"/>
                <a:cs typeface="Trebuchet MS" charset="0"/>
              </a:rPr>
              <a:t>Church</a:t>
            </a:r>
            <a:endParaRPr lang="en-US" sz="4000" b="1" dirty="0">
              <a:solidFill>
                <a:schemeClr val="bg1"/>
              </a:solidFill>
              <a:latin typeface="Trebuchet MS" charset="0"/>
              <a:ea typeface="Trebuchet MS" charset="0"/>
              <a:cs typeface="Trebuchet MS" charset="0"/>
            </a:endParaRPr>
          </a:p>
        </p:txBody>
      </p:sp>
      <p:sp>
        <p:nvSpPr>
          <p:cNvPr id="4" name="TextBox 3"/>
          <p:cNvSpPr txBox="1"/>
          <p:nvPr/>
        </p:nvSpPr>
        <p:spPr>
          <a:xfrm>
            <a:off x="6078071" y="6352418"/>
            <a:ext cx="5642873" cy="369332"/>
          </a:xfrm>
          <a:prstGeom prst="rect">
            <a:avLst/>
          </a:prstGeom>
          <a:noFill/>
        </p:spPr>
        <p:txBody>
          <a:bodyPr wrap="square" rtlCol="0">
            <a:spAutoFit/>
          </a:bodyPr>
          <a:lstStyle/>
          <a:p>
            <a:pPr algn="r"/>
            <a:r>
              <a:rPr lang="en-US" i="1" dirty="0" smtClean="0">
                <a:latin typeface="Trebuchet MS" charset="0"/>
                <a:ea typeface="Trebuchet MS" charset="0"/>
                <a:cs typeface="Trebuchet MS" charset="0"/>
              </a:rPr>
              <a:t>Understanding the Sacrament of Holy Orders</a:t>
            </a:r>
            <a:endParaRPr lang="en-US" dirty="0"/>
          </a:p>
        </p:txBody>
      </p:sp>
      <p:graphicFrame>
        <p:nvGraphicFramePr>
          <p:cNvPr id="13" name="Diagram 12"/>
          <p:cNvGraphicFramePr/>
          <p:nvPr>
            <p:extLst>
              <p:ext uri="{D42A27DB-BD31-4B8C-83A1-F6EECF244321}">
                <p14:modId xmlns:p14="http://schemas.microsoft.com/office/powerpoint/2010/main" val="2368432710"/>
              </p:ext>
            </p:extLst>
          </p:nvPr>
        </p:nvGraphicFramePr>
        <p:xfrm>
          <a:off x="178905" y="182953"/>
          <a:ext cx="9283148" cy="6149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25332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EA4A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8371" y="-19878"/>
            <a:ext cx="10515600" cy="1325563"/>
          </a:xfrm>
        </p:spPr>
        <p:txBody>
          <a:bodyPr>
            <a:normAutofit/>
          </a:bodyPr>
          <a:lstStyle/>
          <a:p>
            <a:r>
              <a:rPr lang="en-US" sz="4000" b="1" dirty="0" smtClean="0">
                <a:solidFill>
                  <a:schemeClr val="bg1"/>
                </a:solidFill>
                <a:latin typeface="Trebuchet MS" charset="0"/>
                <a:ea typeface="Trebuchet MS" charset="0"/>
                <a:cs typeface="Trebuchet MS" charset="0"/>
              </a:rPr>
              <a:t>Priesthood in the Old Testament</a:t>
            </a:r>
            <a:endParaRPr lang="en-US" sz="4000" b="1" dirty="0">
              <a:solidFill>
                <a:schemeClr val="bg1"/>
              </a:solidFill>
              <a:latin typeface="Trebuchet MS" charset="0"/>
              <a:ea typeface="Trebuchet MS" charset="0"/>
              <a:cs typeface="Trebuchet MS" charset="0"/>
            </a:endParaRPr>
          </a:p>
        </p:txBody>
      </p:sp>
      <p:sp>
        <p:nvSpPr>
          <p:cNvPr id="3" name="Content Placeholder 2"/>
          <p:cNvSpPr>
            <a:spLocks noGrp="1"/>
          </p:cNvSpPr>
          <p:nvPr>
            <p:ph idx="1"/>
          </p:nvPr>
        </p:nvSpPr>
        <p:spPr>
          <a:xfrm>
            <a:off x="238541" y="902148"/>
            <a:ext cx="11115260" cy="2077816"/>
          </a:xfrm>
        </p:spPr>
        <p:txBody>
          <a:bodyPr>
            <a:noAutofit/>
          </a:bodyPr>
          <a:lstStyle/>
          <a:p>
            <a:r>
              <a:rPr lang="en-US" sz="2400" dirty="0" smtClean="0"/>
              <a:t>No ordained priesthood in early Israel.</a:t>
            </a:r>
          </a:p>
          <a:p>
            <a:r>
              <a:rPr lang="en-US" sz="2400" dirty="0" smtClean="0"/>
              <a:t>The father of a family or head of a clan acted as the group’s priest performing spiritual duties and teaching about God. </a:t>
            </a:r>
          </a:p>
          <a:p>
            <a:r>
              <a:rPr lang="en-US" sz="2400" dirty="0" smtClean="0"/>
              <a:t>Around the time of the Exodus the clan of Aaron and tribe of Levi were set aside as priests.</a:t>
            </a:r>
          </a:p>
          <a:p>
            <a:endParaRPr lang="en-US" sz="2400" dirty="0" smtClean="0"/>
          </a:p>
        </p:txBody>
      </p:sp>
      <p:sp>
        <p:nvSpPr>
          <p:cNvPr id="4" name="TextBox 3"/>
          <p:cNvSpPr txBox="1"/>
          <p:nvPr/>
        </p:nvSpPr>
        <p:spPr>
          <a:xfrm>
            <a:off x="6078071" y="6352418"/>
            <a:ext cx="5642873" cy="369332"/>
          </a:xfrm>
          <a:prstGeom prst="rect">
            <a:avLst/>
          </a:prstGeom>
          <a:noFill/>
        </p:spPr>
        <p:txBody>
          <a:bodyPr wrap="square" rtlCol="0">
            <a:spAutoFit/>
          </a:bodyPr>
          <a:lstStyle/>
          <a:p>
            <a:pPr algn="r"/>
            <a:r>
              <a:rPr lang="en-US" i="1" dirty="0" smtClean="0">
                <a:latin typeface="Trebuchet MS" charset="0"/>
                <a:ea typeface="Trebuchet MS" charset="0"/>
                <a:cs typeface="Trebuchet MS" charset="0"/>
              </a:rPr>
              <a:t>Understanding the Sacrament of Holy Orders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2792" y="2875032"/>
            <a:ext cx="5641009" cy="2858619"/>
          </a:xfrm>
          <a:prstGeom prst="rect">
            <a:avLst/>
          </a:prstGeom>
        </p:spPr>
      </p:pic>
      <p:sp>
        <p:nvSpPr>
          <p:cNvPr id="7" name="TextBox 6"/>
          <p:cNvSpPr txBox="1"/>
          <p:nvPr/>
        </p:nvSpPr>
        <p:spPr>
          <a:xfrm>
            <a:off x="238540" y="2979964"/>
            <a:ext cx="5622613" cy="4431983"/>
          </a:xfrm>
          <a:prstGeom prst="rect">
            <a:avLst/>
          </a:prstGeom>
          <a:noFill/>
        </p:spPr>
        <p:txBody>
          <a:bodyPr wrap="square" rtlCol="0">
            <a:spAutoFit/>
          </a:bodyPr>
          <a:lstStyle/>
          <a:p>
            <a:pPr marL="228600" indent="-457200">
              <a:buFont typeface="Arial" charset="0"/>
              <a:buChar char="•"/>
            </a:pPr>
            <a:r>
              <a:rPr lang="en-US" sz="2400" dirty="0" smtClean="0"/>
              <a:t>During the Exodus Moses selected     </a:t>
            </a:r>
          </a:p>
          <a:p>
            <a:r>
              <a:rPr lang="en-US" sz="2400" dirty="0" smtClean="0"/>
              <a:t>      70 elders to held lead 12 tribes.</a:t>
            </a:r>
          </a:p>
          <a:p>
            <a:pPr marL="228600" indent="-457200">
              <a:buFont typeface="Arial" charset="0"/>
              <a:buChar char="•"/>
            </a:pPr>
            <a:r>
              <a:rPr lang="en-US" sz="2400" dirty="0" smtClean="0"/>
              <a:t>Elders were known </a:t>
            </a:r>
            <a:r>
              <a:rPr lang="en-US" sz="2400" dirty="0"/>
              <a:t>for moral </a:t>
            </a:r>
            <a:r>
              <a:rPr lang="en-US" sz="2400" dirty="0" smtClean="0"/>
              <a:t>character,</a:t>
            </a:r>
          </a:p>
          <a:p>
            <a:r>
              <a:rPr lang="en-US" sz="2400" dirty="0"/>
              <a:t> </a:t>
            </a:r>
            <a:r>
              <a:rPr lang="en-US" sz="2400" dirty="0" smtClean="0"/>
              <a:t>     administrative </a:t>
            </a:r>
            <a:r>
              <a:rPr lang="en-US" sz="2400" dirty="0"/>
              <a:t>skills and loyalty to </a:t>
            </a:r>
            <a:endParaRPr lang="en-US" sz="2400" dirty="0" smtClean="0"/>
          </a:p>
          <a:p>
            <a:r>
              <a:rPr lang="en-US" sz="2400" dirty="0"/>
              <a:t> </a:t>
            </a:r>
            <a:r>
              <a:rPr lang="en-US" sz="2400" dirty="0" smtClean="0"/>
              <a:t>     the Law.</a:t>
            </a:r>
            <a:endParaRPr lang="en-US" sz="2400" dirty="0"/>
          </a:p>
          <a:p>
            <a:pPr marL="457200" indent="-457200">
              <a:buFont typeface="Arial" charset="0"/>
              <a:buChar char="•"/>
            </a:pPr>
            <a:r>
              <a:rPr lang="en-US" sz="2400" dirty="0" smtClean="0"/>
              <a:t>After </a:t>
            </a:r>
            <a:r>
              <a:rPr lang="en-US" sz="2400" dirty="0"/>
              <a:t>Temple </a:t>
            </a:r>
            <a:r>
              <a:rPr lang="en-US" sz="2400" dirty="0" smtClean="0"/>
              <a:t>construction, the main        duty </a:t>
            </a:r>
            <a:r>
              <a:rPr lang="en-US" sz="2400" dirty="0"/>
              <a:t>of priests was in the Temple to offer </a:t>
            </a:r>
            <a:r>
              <a:rPr lang="en-US" sz="2400" dirty="0" smtClean="0"/>
              <a:t>sacrifices.</a:t>
            </a:r>
          </a:p>
          <a:p>
            <a:pPr marL="457200" indent="-457200">
              <a:buFont typeface="Arial" charset="0"/>
              <a:buChar char="•"/>
            </a:pPr>
            <a:r>
              <a:rPr lang="en-US" sz="2400" dirty="0" smtClean="0"/>
              <a:t>Priesthood </a:t>
            </a:r>
            <a:r>
              <a:rPr lang="en-US" sz="2400" dirty="0"/>
              <a:t>in the Old Testament prefigured Christ’s priesthood.</a:t>
            </a:r>
          </a:p>
          <a:p>
            <a:pPr marL="457200" indent="-457200">
              <a:buFont typeface="Arial" charset="0"/>
              <a:buChar char="•"/>
            </a:pPr>
            <a:endParaRPr lang="en-US" sz="2400" dirty="0"/>
          </a:p>
          <a:p>
            <a:pPr marL="285750" indent="-285750">
              <a:buFont typeface="Arial" charset="0"/>
              <a:buChar char="•"/>
            </a:pPr>
            <a:endParaRPr lang="en-US" dirty="0"/>
          </a:p>
        </p:txBody>
      </p:sp>
    </p:spTree>
    <p:extLst>
      <p:ext uri="{BB962C8B-B14F-4D97-AF65-F5344CB8AC3E}">
        <p14:creationId xmlns:p14="http://schemas.microsoft.com/office/powerpoint/2010/main" val="13393240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rebuchet MS" charset="0"/>
                <a:ea typeface="Trebuchet MS" charset="0"/>
                <a:cs typeface="Trebuchet MS" charset="0"/>
              </a:rPr>
              <a:t>Priesthood of Christ</a:t>
            </a:r>
            <a:endParaRPr lang="en-US" b="1" dirty="0">
              <a:latin typeface="Trebuchet MS" charset="0"/>
              <a:ea typeface="Trebuchet MS" charset="0"/>
              <a:cs typeface="Trebuchet MS" charset="0"/>
            </a:endParaRPr>
          </a:p>
        </p:txBody>
      </p:sp>
      <p:sp>
        <p:nvSpPr>
          <p:cNvPr id="3" name="Content Placeholder 2"/>
          <p:cNvSpPr>
            <a:spLocks noGrp="1"/>
          </p:cNvSpPr>
          <p:nvPr>
            <p:ph idx="1"/>
          </p:nvPr>
        </p:nvSpPr>
        <p:spPr>
          <a:xfrm>
            <a:off x="997227" y="1427286"/>
            <a:ext cx="10515600" cy="4351338"/>
          </a:xfrm>
        </p:spPr>
        <p:txBody>
          <a:bodyPr/>
          <a:lstStyle/>
          <a:p>
            <a:r>
              <a:rPr lang="en-US" dirty="0" smtClean="0"/>
              <a:t>Jesus Christ is the only “true” priest.</a:t>
            </a:r>
          </a:p>
          <a:p>
            <a:r>
              <a:rPr lang="en-US" dirty="0" smtClean="0"/>
              <a:t>All Catholics share in the common priesthood of Christ.</a:t>
            </a:r>
          </a:p>
          <a:p>
            <a:endParaRPr lang="en-US" dirty="0"/>
          </a:p>
        </p:txBody>
      </p:sp>
      <p:sp>
        <p:nvSpPr>
          <p:cNvPr id="4" name="TextBox 3"/>
          <p:cNvSpPr txBox="1"/>
          <p:nvPr/>
        </p:nvSpPr>
        <p:spPr>
          <a:xfrm>
            <a:off x="6078071" y="6352418"/>
            <a:ext cx="5642873" cy="369332"/>
          </a:xfrm>
          <a:prstGeom prst="rect">
            <a:avLst/>
          </a:prstGeom>
          <a:noFill/>
        </p:spPr>
        <p:txBody>
          <a:bodyPr wrap="square" rtlCol="0">
            <a:spAutoFit/>
          </a:bodyPr>
          <a:lstStyle/>
          <a:p>
            <a:pPr algn="r"/>
            <a:r>
              <a:rPr lang="en-US" i="1" dirty="0" smtClean="0">
                <a:latin typeface="Trebuchet MS" charset="0"/>
                <a:ea typeface="Trebuchet MS" charset="0"/>
                <a:cs typeface="Trebuchet MS" charset="0"/>
              </a:rPr>
              <a:t>Celebrating the Sacrament of Holy Orders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47834664"/>
              </p:ext>
            </p:extLst>
          </p:nvPr>
        </p:nvGraphicFramePr>
        <p:xfrm>
          <a:off x="1574801" y="2623502"/>
          <a:ext cx="8423964" cy="3661960"/>
        </p:xfrm>
        <a:graphic>
          <a:graphicData uri="http://schemas.openxmlformats.org/drawingml/2006/table">
            <a:tbl>
              <a:tblPr firstRow="1" bandRow="1">
                <a:tableStyleId>{5C22544A-7EE6-4342-B048-85BDC9FD1C3A}</a:tableStyleId>
              </a:tblPr>
              <a:tblGrid>
                <a:gridCol w="4211982"/>
                <a:gridCol w="4211982"/>
              </a:tblGrid>
              <a:tr h="449458">
                <a:tc>
                  <a:txBody>
                    <a:bodyPr/>
                    <a:lstStyle/>
                    <a:p>
                      <a:pPr algn="ctr"/>
                      <a:r>
                        <a:rPr lang="en-US" sz="2500" dirty="0" smtClean="0">
                          <a:solidFill>
                            <a:schemeClr val="accent1">
                              <a:lumMod val="50000"/>
                            </a:schemeClr>
                          </a:solidFill>
                        </a:rPr>
                        <a:t>Ministerial Priesthood</a:t>
                      </a:r>
                      <a:endParaRPr lang="en-US" sz="2500" dirty="0">
                        <a:solidFill>
                          <a:schemeClr val="accent1">
                            <a:lumMod val="50000"/>
                          </a:schemeClr>
                        </a:solidFill>
                      </a:endParaRPr>
                    </a:p>
                  </a:txBody>
                  <a:tcPr>
                    <a:solidFill>
                      <a:schemeClr val="accent4">
                        <a:lumMod val="60000"/>
                        <a:lumOff val="40000"/>
                      </a:schemeClr>
                    </a:solidFill>
                  </a:tcPr>
                </a:tc>
                <a:tc>
                  <a:txBody>
                    <a:bodyPr/>
                    <a:lstStyle/>
                    <a:p>
                      <a:pPr algn="ctr"/>
                      <a:r>
                        <a:rPr lang="en-US" sz="2500" dirty="0" smtClean="0">
                          <a:solidFill>
                            <a:schemeClr val="accent1">
                              <a:lumMod val="50000"/>
                            </a:schemeClr>
                          </a:solidFill>
                        </a:rPr>
                        <a:t>Common Priesthood</a:t>
                      </a:r>
                      <a:endParaRPr lang="en-US" sz="2500" dirty="0">
                        <a:solidFill>
                          <a:schemeClr val="accent1">
                            <a:lumMod val="50000"/>
                          </a:schemeClr>
                        </a:solidFill>
                      </a:endParaRPr>
                    </a:p>
                  </a:txBody>
                  <a:tcPr>
                    <a:solidFill>
                      <a:schemeClr val="accent4">
                        <a:lumMod val="60000"/>
                        <a:lumOff val="40000"/>
                      </a:schemeClr>
                    </a:solidFill>
                  </a:tcPr>
                </a:tc>
              </a:tr>
              <a:tr h="720640">
                <a:tc>
                  <a:txBody>
                    <a:bodyPr/>
                    <a:lstStyle/>
                    <a:p>
                      <a:r>
                        <a:rPr lang="en-US" sz="2500" dirty="0" smtClean="0">
                          <a:solidFill>
                            <a:schemeClr val="accent1">
                              <a:lumMod val="50000"/>
                            </a:schemeClr>
                          </a:solidFill>
                        </a:rPr>
                        <a:t>Bishops</a:t>
                      </a:r>
                      <a:r>
                        <a:rPr lang="en-US" sz="2500" baseline="0" dirty="0" smtClean="0">
                          <a:solidFill>
                            <a:schemeClr val="accent1">
                              <a:lumMod val="50000"/>
                            </a:schemeClr>
                          </a:solidFill>
                        </a:rPr>
                        <a:t> and priests</a:t>
                      </a:r>
                      <a:endParaRPr lang="en-US" sz="2500" dirty="0">
                        <a:solidFill>
                          <a:schemeClr val="accent1">
                            <a:lumMod val="50000"/>
                          </a:schemeClr>
                        </a:solidFill>
                      </a:endParaRPr>
                    </a:p>
                  </a:txBody>
                  <a:tcPr/>
                </a:tc>
                <a:tc>
                  <a:txBody>
                    <a:bodyPr/>
                    <a:lstStyle/>
                    <a:p>
                      <a:r>
                        <a:rPr lang="en-US" sz="2500" dirty="0" smtClean="0">
                          <a:solidFill>
                            <a:schemeClr val="accent1">
                              <a:lumMod val="50000"/>
                            </a:schemeClr>
                          </a:solidFill>
                        </a:rPr>
                        <a:t>All</a:t>
                      </a:r>
                      <a:r>
                        <a:rPr lang="en-US" sz="2500" baseline="0" dirty="0" smtClean="0">
                          <a:solidFill>
                            <a:schemeClr val="accent1">
                              <a:lumMod val="50000"/>
                            </a:schemeClr>
                          </a:solidFill>
                        </a:rPr>
                        <a:t> other baptized Catholics</a:t>
                      </a:r>
                      <a:endParaRPr lang="en-US" sz="2500" dirty="0">
                        <a:solidFill>
                          <a:schemeClr val="accent1">
                            <a:lumMod val="50000"/>
                          </a:schemeClr>
                        </a:solidFill>
                      </a:endParaRPr>
                    </a:p>
                  </a:txBody>
                  <a:tcPr/>
                </a:tc>
              </a:tr>
              <a:tr h="1174391">
                <a:tc>
                  <a:txBody>
                    <a:bodyPr/>
                    <a:lstStyle/>
                    <a:p>
                      <a:r>
                        <a:rPr lang="en-US" sz="2500" dirty="0" smtClean="0">
                          <a:solidFill>
                            <a:schemeClr val="accent1">
                              <a:lumMod val="50000"/>
                            </a:schemeClr>
                          </a:solidFill>
                        </a:rPr>
                        <a:t>Serves the common priesthood</a:t>
                      </a:r>
                    </a:p>
                    <a:p>
                      <a:endParaRPr lang="en-US" sz="2500" dirty="0">
                        <a:solidFill>
                          <a:schemeClr val="accent1">
                            <a:lumMod val="50000"/>
                          </a:schemeClr>
                        </a:solidFill>
                      </a:endParaRPr>
                    </a:p>
                  </a:txBody>
                  <a:tcPr/>
                </a:tc>
                <a:tc>
                  <a:txBody>
                    <a:bodyPr/>
                    <a:lstStyle/>
                    <a:p>
                      <a:r>
                        <a:rPr lang="en-US" sz="2500" dirty="0" smtClean="0">
                          <a:solidFill>
                            <a:schemeClr val="accent1">
                              <a:lumMod val="50000"/>
                            </a:schemeClr>
                          </a:solidFill>
                        </a:rPr>
                        <a:t>Unfolding of baptismal grace</a:t>
                      </a:r>
                      <a:endParaRPr lang="en-US" sz="2500" dirty="0">
                        <a:solidFill>
                          <a:schemeClr val="accent1">
                            <a:lumMod val="50000"/>
                          </a:schemeClr>
                        </a:solidFill>
                      </a:endParaRPr>
                    </a:p>
                  </a:txBody>
                  <a:tcPr/>
                </a:tc>
              </a:tr>
              <a:tr h="1174391">
                <a:tc>
                  <a:txBody>
                    <a:bodyPr/>
                    <a:lstStyle/>
                    <a:p>
                      <a:r>
                        <a:rPr lang="en-US" sz="2500" dirty="0" smtClean="0">
                          <a:solidFill>
                            <a:schemeClr val="accent1">
                              <a:lumMod val="50000"/>
                            </a:schemeClr>
                          </a:solidFill>
                        </a:rPr>
                        <a:t>12 Apostles</a:t>
                      </a:r>
                      <a:r>
                        <a:rPr lang="en-US" sz="2500" baseline="0" dirty="0" smtClean="0">
                          <a:solidFill>
                            <a:schemeClr val="accent1">
                              <a:lumMod val="50000"/>
                            </a:schemeClr>
                          </a:solidFill>
                        </a:rPr>
                        <a:t> called to continue the work of the Head of the Body of Christ</a:t>
                      </a:r>
                      <a:endParaRPr lang="en-US" sz="2500" dirty="0">
                        <a:solidFill>
                          <a:schemeClr val="accent1">
                            <a:lumMod val="50000"/>
                          </a:schemeClr>
                        </a:solidFill>
                      </a:endParaRPr>
                    </a:p>
                  </a:txBody>
                  <a:tcPr/>
                </a:tc>
                <a:tc>
                  <a:txBody>
                    <a:bodyPr/>
                    <a:lstStyle/>
                    <a:p>
                      <a:r>
                        <a:rPr lang="en-US" sz="2500" dirty="0" smtClean="0">
                          <a:solidFill>
                            <a:schemeClr val="accent1">
                              <a:lumMod val="50000"/>
                            </a:schemeClr>
                          </a:solidFill>
                        </a:rPr>
                        <a:t>The church is built with help of the ministerial</a:t>
                      </a:r>
                      <a:r>
                        <a:rPr lang="en-US" sz="2500" baseline="0" dirty="0" smtClean="0">
                          <a:solidFill>
                            <a:schemeClr val="accent1">
                              <a:lumMod val="50000"/>
                            </a:schemeClr>
                          </a:solidFill>
                        </a:rPr>
                        <a:t> priesthood</a:t>
                      </a:r>
                      <a:endParaRPr lang="en-US" sz="2500" dirty="0">
                        <a:solidFill>
                          <a:schemeClr val="accent1">
                            <a:lumMod val="50000"/>
                          </a:schemeClr>
                        </a:solidFill>
                      </a:endParaRPr>
                    </a:p>
                  </a:txBody>
                  <a:tcPr/>
                </a:tc>
              </a:tr>
            </a:tbl>
          </a:graphicData>
        </a:graphic>
      </p:graphicFrame>
    </p:spTree>
    <p:extLst>
      <p:ext uri="{BB962C8B-B14F-4D97-AF65-F5344CB8AC3E}">
        <p14:creationId xmlns:p14="http://schemas.microsoft.com/office/powerpoint/2010/main" val="952162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7029</TotalTime>
  <Words>1501</Words>
  <Application>Microsoft Office PowerPoint</Application>
  <PresentationFormat>Custom</PresentationFormat>
  <Paragraphs>173</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Three Degrees of Holy Orders</vt:lpstr>
      <vt:lpstr>PowerPoint Presentation</vt:lpstr>
      <vt:lpstr>Requirements for the Priesthood</vt:lpstr>
      <vt:lpstr>Seminary </vt:lpstr>
      <vt:lpstr>Structure  of  the  Church</vt:lpstr>
      <vt:lpstr>Priesthood in the Old Testament</vt:lpstr>
      <vt:lpstr>Priesthood of Christ</vt:lpstr>
      <vt:lpstr>Journal Question</vt:lpstr>
      <vt:lpstr>PowerPoint Presentation</vt:lpstr>
      <vt:lpstr>Early History of the Ministerial Priesthood</vt:lpstr>
      <vt:lpstr>Selected Historical Developments of Holy Orders</vt:lpstr>
      <vt:lpstr>Ordination of Bishops </vt:lpstr>
      <vt:lpstr>Ordination of Priests</vt:lpstr>
      <vt:lpstr>Ordination of Deacons</vt:lpstr>
      <vt:lpstr>Acting as Christ the High Priest</vt:lpstr>
      <vt:lpstr>Christ the Good Shepherd </vt:lpstr>
      <vt:lpstr>PowerPoint Presentation</vt:lpstr>
      <vt:lpstr>Infallibility  </vt:lpstr>
      <vt:lpstr>Duties of Priests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Anhold</dc:creator>
  <cp:lastModifiedBy>Megan Valley</cp:lastModifiedBy>
  <cp:revision>83</cp:revision>
  <dcterms:created xsi:type="dcterms:W3CDTF">2017-11-12T14:47:14Z</dcterms:created>
  <dcterms:modified xsi:type="dcterms:W3CDTF">2018-03-23T14:54:05Z</dcterms:modified>
</cp:coreProperties>
</file>