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0" r:id="rId1"/>
    <p:sldMasterId id="2147483671" r:id="rId2"/>
  </p:sldMasterIdLst>
  <p:notesMasterIdLst>
    <p:notesMasterId r:id="rId20"/>
  </p:notesMasterIdLst>
  <p:sldIdLst>
    <p:sldId id="273"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Lst>
  <p:sldSz cx="9144000" cy="5143500" type="screen16x9"/>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AB0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1749" autoAdjust="0"/>
  </p:normalViewPr>
  <p:slideViewPr>
    <p:cSldViewPr snapToGrid="0">
      <p:cViewPr varScale="1">
        <p:scale>
          <a:sx n="54" d="100"/>
          <a:sy n="54" d="100"/>
        </p:scale>
        <p:origin x="1640" y="5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8" Type="http://schemas.openxmlformats.org/officeDocument/2006/relationships/hyperlink" Target="https://www.catholic365.com/article/30184/discovering-mary-in-the-old-testament.html" TargetMode="External"/><Relationship Id="rId3" Type="http://schemas.openxmlformats.org/officeDocument/2006/relationships/hyperlink" Target="https://en.wikipedia.org/wiki/en:Hans_Baldung" TargetMode="External"/><Relationship Id="rId7" Type="http://schemas.openxmlformats.org/officeDocument/2006/relationships/hyperlink" Target="https://commons.wikimedia.org/" TargetMode="External"/><Relationship Id="rId2" Type="http://schemas.openxmlformats.org/officeDocument/2006/relationships/slide" Target="../slides/slide10.xml"/><Relationship Id="rId1" Type="http://schemas.openxmlformats.org/officeDocument/2006/relationships/notesMaster" Target="../notesMasters/notesMaster1.xml"/><Relationship Id="rId6" Type="http://schemas.openxmlformats.org/officeDocument/2006/relationships/hyperlink" Target="https://commons.wikimedia.org/wiki/File:Nicolas_Lokhoff._Copy_of_the_picture._Queen_Esther_by_Andrea_del_Castagno.jpg" TargetMode="External"/><Relationship Id="rId5" Type="http://schemas.openxmlformats.org/officeDocument/2006/relationships/hyperlink" Target="https://en.wikipedia.org/wiki/en:Julius_Schnorr_von_Carolsfeld" TargetMode="External"/><Relationship Id="rId4" Type="http://schemas.openxmlformats.org/officeDocument/2006/relationships/hyperlink" Target="http://creativecommons.org/publicdomain/zero/1.0/deed.en" TargetMode="External"/><Relationship Id="rId9" Type="http://schemas.openxmlformats.org/officeDocument/2006/relationships/hyperlink" Target="https://youtu.be/jmNWqLSJcJI" TargetMode="Externa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de.wikipedia.org/wiki/User:Jojo89" TargetMode="External"/><Relationship Id="rId2" Type="http://schemas.openxmlformats.org/officeDocument/2006/relationships/slide" Target="../slides/slide11.xml"/><Relationship Id="rId1" Type="http://schemas.openxmlformats.org/officeDocument/2006/relationships/notesMaster" Target="../notesMasters/notesMaster1.xml"/><Relationship Id="rId4" Type="http://schemas.openxmlformats.org/officeDocument/2006/relationships/hyperlink" Target="https://commons.wikimedia.org/wiki/User:Rabanus_Flavus" TargetMode="External"/></Relationships>
</file>

<file path=ppt/notesSlides/_rels/notesSlide12.xml.rels><?xml version="1.0" encoding="UTF-8" standalone="yes"?>
<Relationships xmlns="http://schemas.openxmlformats.org/package/2006/relationships"><Relationship Id="rId8" Type="http://schemas.openxmlformats.org/officeDocument/2006/relationships/hyperlink" Target="https://youtu.be/4vOPWJBjAPg" TargetMode="External"/><Relationship Id="rId3" Type="http://schemas.openxmlformats.org/officeDocument/2006/relationships/hyperlink" Target="https://udayton.edu/imri/mary/d/dogmas-marian-overview.php#d" TargetMode="External"/><Relationship Id="rId7" Type="http://schemas.openxmlformats.org/officeDocument/2006/relationships/hyperlink" Target="https://youtu.be/l-FNNjQS2xk" TargetMode="External"/><Relationship Id="rId2" Type="http://schemas.openxmlformats.org/officeDocument/2006/relationships/slide" Target="../slides/slide12.xml"/><Relationship Id="rId1" Type="http://schemas.openxmlformats.org/officeDocument/2006/relationships/notesMaster" Target="../notesMasters/notesMaster1.xml"/><Relationship Id="rId6" Type="http://schemas.openxmlformats.org/officeDocument/2006/relationships/hyperlink" Target="https://udayton.edu/imri/mary/d/dogmas-marian-overview.php#a" TargetMode="External"/><Relationship Id="rId5" Type="http://schemas.openxmlformats.org/officeDocument/2006/relationships/hyperlink" Target="https://udayton.edu/imri/mary/d/dogmas-marian-overview.php#i" TargetMode="External"/><Relationship Id="rId4" Type="http://schemas.openxmlformats.org/officeDocument/2006/relationships/hyperlink" Target="https://udayton.edu/imri/mary/d/dogmas-marian-overview.php#p" TargetMode="External"/><Relationship Id="rId9" Type="http://schemas.openxmlformats.org/officeDocument/2006/relationships/hyperlink" Target="https://www.catholicnewsagency.com/resource/55423/the-four-marian-dogmas"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en.wikipedia.org/wiki/The_Song_of_Bernadette_(film)" TargetMode="External"/><Relationship Id="rId2" Type="http://schemas.openxmlformats.org/officeDocument/2006/relationships/slide" Target="../slides/slide13.xml"/><Relationship Id="rId1" Type="http://schemas.openxmlformats.org/officeDocument/2006/relationships/notesMaster" Target="../notesMasters/notesMaster1.xml"/><Relationship Id="rId4" Type="http://schemas.openxmlformats.org/officeDocument/2006/relationships/hyperlink" Target="https://en.wikipedia.org/wiki/en:Norman_Rockwell" TargetMode="Externa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youtu.be/rv1UsMzxIOY" TargetMode="External"/><Relationship Id="rId3" Type="http://schemas.openxmlformats.org/officeDocument/2006/relationships/hyperlink" Target="https://commons.wikimedia.org/w/index.php?title=User:FredSeiller&amp;action=edit&amp;redlink=1" TargetMode="External"/><Relationship Id="rId7" Type="http://schemas.openxmlformats.org/officeDocument/2006/relationships/hyperlink" Target="https://commons.wikimedia.org/wiki/User:RosaryTeam" TargetMode="External"/><Relationship Id="rId2" Type="http://schemas.openxmlformats.org/officeDocument/2006/relationships/slide" Target="../slides/slide14.xml"/><Relationship Id="rId1" Type="http://schemas.openxmlformats.org/officeDocument/2006/relationships/notesMaster" Target="../notesMasters/notesMaster1.xml"/><Relationship Id="rId6" Type="http://schemas.openxmlformats.org/officeDocument/2006/relationships/hyperlink" Target="https://commons.wikimedia.org/w/index.php?title=User:Bingar1234&amp;action=edit&amp;redlink=1" TargetMode="External"/><Relationship Id="rId5" Type="http://schemas.openxmlformats.org/officeDocument/2006/relationships/hyperlink" Target="https://commons.wikimedia.org/wiki/File:First_Sculpture_of_Our_Lady_of_Fatima.jpg" TargetMode="External"/><Relationship Id="rId4" Type="http://schemas.openxmlformats.org/officeDocument/2006/relationships/hyperlink" Target="http://creativecommons.org/publicdomain/zero/1.0/deed.en" TargetMode="External"/><Relationship Id="rId9" Type="http://schemas.openxmlformats.org/officeDocument/2006/relationships/hyperlink" Target="https://youtu.be/_Dl1aGN_nJI"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8" Type="http://schemas.openxmlformats.org/officeDocument/2006/relationships/hyperlink" Target="https://en.wikipedia.org/wiki/Salve_Regina" TargetMode="External"/><Relationship Id="rId3" Type="http://schemas.openxmlformats.org/officeDocument/2006/relationships/hyperlink" Target="https://commons.wikimedia.org/wiki/File:Gentile_da_Fabriano_-_Coronation_of_the_Virgin.jpg" TargetMode="External"/><Relationship Id="rId7" Type="http://schemas.openxmlformats.org/officeDocument/2006/relationships/hyperlink" Target="https://www.catholic365.com/article/30620/the-most-amazing-image-of-mary-as-queen-van-eycks-mary.html" TargetMode="External"/><Relationship Id="rId2" Type="http://schemas.openxmlformats.org/officeDocument/2006/relationships/slide" Target="../slides/slide16.xml"/><Relationship Id="rId1" Type="http://schemas.openxmlformats.org/officeDocument/2006/relationships/notesMaster" Target="../notesMasters/notesMaster1.xml"/><Relationship Id="rId6" Type="http://schemas.openxmlformats.org/officeDocument/2006/relationships/hyperlink" Target="https://youtu.be/i0dk8F0KYxY" TargetMode="External"/><Relationship Id="rId5" Type="http://schemas.openxmlformats.org/officeDocument/2006/relationships/hyperlink" Target="https://youtu.be/I1GdAQ21zzQ" TargetMode="External"/><Relationship Id="rId4" Type="http://schemas.openxmlformats.org/officeDocument/2006/relationships/hyperlink" Target="https://youtu.be/8TpjIoec7zQ"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s://en.wikipedia.org/wiki/Hagia_Sophia" TargetMode="External"/><Relationship Id="rId3" Type="http://schemas.openxmlformats.org/officeDocument/2006/relationships/hyperlink" Target="https://commons.wikimedia.org/w/index.php?title=User:Tangnamoretch&amp;action=edit&amp;redlink=1" TargetMode="External"/><Relationship Id="rId7" Type="http://schemas.openxmlformats.org/officeDocument/2006/relationships/hyperlink" Target="https://en.wikipedia.org/wiki/Theotokos" TargetMode="External"/><Relationship Id="rId12" Type="http://schemas.openxmlformats.org/officeDocument/2006/relationships/hyperlink" Target="https://youtu.be/oKsh2EDNt-E" TargetMode="External"/><Relationship Id="rId2" Type="http://schemas.openxmlformats.org/officeDocument/2006/relationships/slide" Target="../slides/slide2.xml"/><Relationship Id="rId1" Type="http://schemas.openxmlformats.org/officeDocument/2006/relationships/notesMaster" Target="../notesMasters/notesMaster1.xml"/><Relationship Id="rId6" Type="http://schemas.openxmlformats.org/officeDocument/2006/relationships/hyperlink" Target="https://creativecommons.org/licenses/by-sa/3.0" TargetMode="External"/><Relationship Id="rId11" Type="http://schemas.openxmlformats.org/officeDocument/2006/relationships/hyperlink" Target="https://www.nashvilledominican.org/prayer/litanies/litany-of-the-blessed-virgin-mary/" TargetMode="External"/><Relationship Id="rId5" Type="http://schemas.openxmlformats.org/officeDocument/2006/relationships/hyperlink" Target="https://commons.wikimedia.org/wiki/User:Nheyob" TargetMode="External"/><Relationship Id="rId10" Type="http://schemas.openxmlformats.org/officeDocument/2006/relationships/hyperlink" Target="https://en.wikipedia.org/wiki/en:Hans_Memling" TargetMode="External"/><Relationship Id="rId4" Type="http://schemas.openxmlformats.org/officeDocument/2006/relationships/hyperlink" Target="https://commons.wikimedia.org/wiki/File:Mary_Mother_of_Inclusive_Love.jpg" TargetMode="External"/><Relationship Id="rId9" Type="http://schemas.openxmlformats.org/officeDocument/2006/relationships/hyperlink" Target="https://commons.wikimedia.org/wiki/User:Myrabella"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youtu.be/fWiEoZhyrQc"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commons.wikimedia.org/w/index.php?title=User:Mapatxea&amp;action=edit&amp;redlink=1"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creativecommons.org/licenses/by-sa/4.0"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youtu.be/J9IFJ7mBo7M" TargetMode="External"/><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hyperlink" Target="https://www.catholic365.com/article/30190/why-bible-christians-should-pray-to-mary.html"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youtu.be/DkhSlFYLgXg"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8" Type="http://schemas.openxmlformats.org/officeDocument/2006/relationships/hyperlink" Target="https://en.wikipedia.org/wiki/Gospel_of_Luke" TargetMode="External"/><Relationship Id="rId13" Type="http://schemas.openxmlformats.org/officeDocument/2006/relationships/hyperlink" Target="https://en.wikipedia.org/wiki/Mary_Magdalene" TargetMode="External"/><Relationship Id="rId18" Type="http://schemas.openxmlformats.org/officeDocument/2006/relationships/hyperlink" Target="https://en.wikipedia.org/wiki/Brothers_of_Jesus" TargetMode="External"/><Relationship Id="rId3" Type="http://schemas.openxmlformats.org/officeDocument/2006/relationships/hyperlink" Target="https://en.wikipedia.org/wiki/en:Annunciation" TargetMode="External"/><Relationship Id="rId21" Type="http://schemas.openxmlformats.org/officeDocument/2006/relationships/hyperlink" Target="https://en.wikipedia.org/wiki/Book_of_Revelation" TargetMode="External"/><Relationship Id="rId7" Type="http://schemas.openxmlformats.org/officeDocument/2006/relationships/hyperlink" Target="https://commons.wikimedia.org/" TargetMode="External"/><Relationship Id="rId12" Type="http://schemas.openxmlformats.org/officeDocument/2006/relationships/hyperlink" Target="https://en.wikipedia.org/wiki/Marriage_at_Cana" TargetMode="External"/><Relationship Id="rId17" Type="http://schemas.openxmlformats.org/officeDocument/2006/relationships/hyperlink" Target="https://en.wikipedia.org/wiki/Acts_of_the_Apostles" TargetMode="External"/><Relationship Id="rId2" Type="http://schemas.openxmlformats.org/officeDocument/2006/relationships/slide" Target="../slides/slide8.xml"/><Relationship Id="rId16" Type="http://schemas.openxmlformats.org/officeDocument/2006/relationships/hyperlink" Target="https://en.wikipedia.org/wiki/Koine_Greek" TargetMode="External"/><Relationship Id="rId20" Type="http://schemas.openxmlformats.org/officeDocument/2006/relationships/hyperlink" Target="https://en.wikipedia.org/wiki/Ascension_of_Jesus" TargetMode="External"/><Relationship Id="rId1" Type="http://schemas.openxmlformats.org/officeDocument/2006/relationships/notesMaster" Target="../notesMasters/notesMaster1.xml"/><Relationship Id="rId6" Type="http://schemas.openxmlformats.org/officeDocument/2006/relationships/hyperlink" Target="https://en.wikipedia.org/wiki/en:Simon_Marmion" TargetMode="External"/><Relationship Id="rId11" Type="http://schemas.openxmlformats.org/officeDocument/2006/relationships/hyperlink" Target="https://en.wikipedia.org/wiki/Gospel_of_John" TargetMode="External"/><Relationship Id="rId24" Type="http://schemas.openxmlformats.org/officeDocument/2006/relationships/hyperlink" Target="https://www.motherofallpeoples.com/mary-in-the-new-testament" TargetMode="External"/><Relationship Id="rId5" Type="http://schemas.openxmlformats.org/officeDocument/2006/relationships/hyperlink" Target="http://creativecommons.org/publicdomain/zero/1.0/deed.en" TargetMode="External"/><Relationship Id="rId15" Type="http://schemas.openxmlformats.org/officeDocument/2006/relationships/hyperlink" Target="https://en.wikipedia.org/wiki/Disciple_whom_Jesus_loved" TargetMode="External"/><Relationship Id="rId23" Type="http://schemas.openxmlformats.org/officeDocument/2006/relationships/hyperlink" Target="https://udayton.edu/imri/mary/s/scripture-on-the-life-of-mary.php" TargetMode="External"/><Relationship Id="rId10" Type="http://schemas.openxmlformats.org/officeDocument/2006/relationships/hyperlink" Target="https://en.wikipedia.org/wiki/Gospel_of_Mark" TargetMode="External"/><Relationship Id="rId19" Type="http://schemas.openxmlformats.org/officeDocument/2006/relationships/hyperlink" Target="https://en.wikipedia.org/wiki/Cenacle" TargetMode="External"/><Relationship Id="rId4" Type="http://schemas.openxmlformats.org/officeDocument/2006/relationships/hyperlink" Target="https://en.wikipedia.org/wiki/en:University_of_Gladzor" TargetMode="External"/><Relationship Id="rId9" Type="http://schemas.openxmlformats.org/officeDocument/2006/relationships/hyperlink" Target="https://en.wikipedia.org/wiki/Gospel_of_Matthew" TargetMode="External"/><Relationship Id="rId14" Type="http://schemas.openxmlformats.org/officeDocument/2006/relationships/hyperlink" Target="https://en.wikipedia.org/wiki/Mary_of_Clopas" TargetMode="External"/><Relationship Id="rId22" Type="http://schemas.openxmlformats.org/officeDocument/2006/relationships/hyperlink" Target="https://en.wikipedia.org/wiki/Woman_of_the_Apocalypse"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b790f756d6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g2b790f756d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2400" lvl="0" indent="0" algn="l" rtl="0">
              <a:lnSpc>
                <a:spcPct val="115000"/>
              </a:lnSpc>
              <a:spcBef>
                <a:spcPts val="0"/>
              </a:spcBef>
              <a:spcAft>
                <a:spcPts val="0"/>
              </a:spcAft>
              <a:buClr>
                <a:schemeClr val="dk1"/>
              </a:buClr>
              <a:buSzPts val="1100"/>
              <a:buFont typeface="Arial"/>
              <a:buNone/>
            </a:pPr>
            <a:r>
              <a:rPr lang="en-US" b="1" dirty="0">
                <a:solidFill>
                  <a:schemeClr val="dk1"/>
                </a:solidFill>
              </a:rPr>
              <a:t>Photo Credit: </a:t>
            </a:r>
            <a:r>
              <a:rPr lang="en-US" b="0" u="sng" dirty="0">
                <a:solidFill>
                  <a:schemeClr val="dk1"/>
                </a:solidFill>
              </a:rPr>
              <a:t>The Angelus</a:t>
            </a:r>
            <a:r>
              <a:rPr lang="en-US" b="0" u="none" dirty="0">
                <a:solidFill>
                  <a:schemeClr val="dk1"/>
                </a:solidFill>
              </a:rPr>
              <a:t>. Jean-François Millet. </a:t>
            </a:r>
            <a:r>
              <a:rPr lang="en-US" b="0" u="sng" dirty="0">
                <a:solidFill>
                  <a:schemeClr val="dk1"/>
                </a:solidFill>
              </a:rPr>
              <a:t>Public Domain</a:t>
            </a:r>
            <a:r>
              <a:rPr lang="en-US" b="0" u="none" dirty="0">
                <a:solidFill>
                  <a:schemeClr val="dk1"/>
                </a:solidFill>
              </a:rPr>
              <a:t>.</a:t>
            </a:r>
            <a:endParaRPr lang="en-US" b="1" dirty="0">
              <a:solidFill>
                <a:schemeClr val="dk1"/>
              </a:solidFill>
            </a:endParaRPr>
          </a:p>
          <a:p>
            <a:pPr marL="152400" lvl="0" indent="0" algn="l" rtl="0">
              <a:lnSpc>
                <a:spcPct val="115000"/>
              </a:lnSpc>
              <a:spcBef>
                <a:spcPts val="0"/>
              </a:spcBef>
              <a:spcAft>
                <a:spcPts val="0"/>
              </a:spcAft>
              <a:buClr>
                <a:schemeClr val="dk1"/>
              </a:buClr>
              <a:buSzPts val="1100"/>
              <a:buFont typeface="Arial"/>
              <a:buNone/>
            </a:pPr>
            <a:endParaRPr lang="en-US" b="1" dirty="0">
              <a:solidFill>
                <a:schemeClr val="dk1"/>
              </a:solidFill>
            </a:endParaRPr>
          </a:p>
          <a:p>
            <a:pPr marL="152400" lvl="0" indent="0" algn="l" rtl="0">
              <a:lnSpc>
                <a:spcPct val="115000"/>
              </a:lnSpc>
              <a:spcBef>
                <a:spcPts val="0"/>
              </a:spcBef>
              <a:spcAft>
                <a:spcPts val="0"/>
              </a:spcAft>
              <a:buClr>
                <a:schemeClr val="dk1"/>
              </a:buClr>
              <a:buSzPts val="1100"/>
              <a:buFont typeface="Arial"/>
              <a:buNone/>
            </a:pPr>
            <a:r>
              <a:rPr lang="en-US" b="1" dirty="0">
                <a:solidFill>
                  <a:schemeClr val="dk1"/>
                </a:solidFill>
              </a:rPr>
              <a:t>Suggestions for students’ note taking</a:t>
            </a:r>
            <a:r>
              <a:rPr lang="en-US" dirty="0">
                <a:solidFill>
                  <a:schemeClr val="dk1"/>
                </a:solidFill>
              </a:rPr>
              <a:t>: </a:t>
            </a:r>
          </a:p>
          <a:p>
            <a:pPr marL="12700" lvl="0" indent="0" algn="l" rtl="0">
              <a:lnSpc>
                <a:spcPct val="115000"/>
              </a:lnSpc>
              <a:spcBef>
                <a:spcPts val="0"/>
              </a:spcBef>
              <a:spcAft>
                <a:spcPts val="0"/>
              </a:spcAft>
              <a:buClr>
                <a:schemeClr val="dk1"/>
              </a:buClr>
              <a:buSzPts val="1100"/>
              <a:buFont typeface="Arial"/>
              <a:buNone/>
            </a:pPr>
            <a:r>
              <a:rPr lang="en-US" dirty="0">
                <a:solidFill>
                  <a:schemeClr val="dk1"/>
                </a:solidFill>
              </a:rPr>
              <a:t>●</a:t>
            </a:r>
            <a:r>
              <a:rPr lang="en-US" i="1" dirty="0">
                <a:solidFill>
                  <a:schemeClr val="dk1"/>
                </a:solidFill>
              </a:rPr>
              <a:t>Require students to use a three ring binder (1/2-1 inches) full of loose leaf paper (college or wide ruled).</a:t>
            </a:r>
          </a:p>
          <a:p>
            <a:pPr marL="12700" lvl="0" indent="0" algn="l" rtl="0">
              <a:lnSpc>
                <a:spcPct val="115000"/>
              </a:lnSpc>
              <a:spcBef>
                <a:spcPts val="0"/>
              </a:spcBef>
              <a:spcAft>
                <a:spcPts val="0"/>
              </a:spcAft>
              <a:buClr>
                <a:schemeClr val="dk1"/>
              </a:buClr>
              <a:buSzPts val="1100"/>
              <a:buFont typeface="Arial"/>
              <a:buNone/>
            </a:pPr>
            <a:r>
              <a:rPr lang="en-US" dirty="0">
                <a:solidFill>
                  <a:schemeClr val="dk1"/>
                </a:solidFill>
              </a:rPr>
              <a:t>●</a:t>
            </a:r>
            <a:r>
              <a:rPr lang="en-US" i="1" dirty="0">
                <a:solidFill>
                  <a:schemeClr val="dk1"/>
                </a:solidFill>
              </a:rPr>
              <a:t>Notes must be taken in pen only and hand written.</a:t>
            </a:r>
          </a:p>
          <a:p>
            <a:pPr marL="12700" lvl="0" indent="0" algn="l" rtl="0">
              <a:lnSpc>
                <a:spcPct val="115000"/>
              </a:lnSpc>
              <a:spcBef>
                <a:spcPts val="0"/>
              </a:spcBef>
              <a:spcAft>
                <a:spcPts val="0"/>
              </a:spcAft>
              <a:buClr>
                <a:schemeClr val="dk1"/>
              </a:buClr>
              <a:buSzPts val="1100"/>
              <a:buFont typeface="Arial"/>
              <a:buNone/>
            </a:pPr>
            <a:r>
              <a:rPr lang="en-US" dirty="0">
                <a:solidFill>
                  <a:schemeClr val="dk1"/>
                </a:solidFill>
              </a:rPr>
              <a:t>●</a:t>
            </a:r>
            <a:r>
              <a:rPr lang="en-US" i="1" dirty="0">
                <a:solidFill>
                  <a:schemeClr val="dk1"/>
                </a:solidFill>
              </a:rPr>
              <a:t>Notebooks should contain information and notes for religion class only. </a:t>
            </a:r>
          </a:p>
          <a:p>
            <a:pPr marL="12700" lvl="0" indent="0" algn="l" rtl="0">
              <a:lnSpc>
                <a:spcPct val="115000"/>
              </a:lnSpc>
              <a:spcBef>
                <a:spcPts val="0"/>
              </a:spcBef>
              <a:spcAft>
                <a:spcPts val="0"/>
              </a:spcAft>
              <a:buClr>
                <a:schemeClr val="dk1"/>
              </a:buClr>
              <a:buSzPts val="1100"/>
              <a:buFont typeface="Arial"/>
              <a:buNone/>
            </a:pPr>
            <a:r>
              <a:rPr lang="en-US" dirty="0">
                <a:solidFill>
                  <a:schemeClr val="dk1"/>
                </a:solidFill>
              </a:rPr>
              <a:t>●</a:t>
            </a:r>
            <a:r>
              <a:rPr lang="en-US" i="1" dirty="0">
                <a:solidFill>
                  <a:schemeClr val="dk1"/>
                </a:solidFill>
              </a:rPr>
              <a:t>Notebooks must have a table of contents with topic of notes, dates and page numbers.</a:t>
            </a:r>
          </a:p>
          <a:p>
            <a:pPr marL="12700" lvl="0" indent="0" algn="l" rtl="0">
              <a:lnSpc>
                <a:spcPct val="115000"/>
              </a:lnSpc>
              <a:spcBef>
                <a:spcPts val="0"/>
              </a:spcBef>
              <a:spcAft>
                <a:spcPts val="0"/>
              </a:spcAft>
              <a:buClr>
                <a:schemeClr val="dk1"/>
              </a:buClr>
              <a:buSzPts val="1100"/>
              <a:buFont typeface="Arial"/>
              <a:buNone/>
            </a:pPr>
            <a:r>
              <a:rPr lang="en-US" dirty="0">
                <a:solidFill>
                  <a:schemeClr val="dk1"/>
                </a:solidFill>
              </a:rPr>
              <a:t>●</a:t>
            </a:r>
            <a:r>
              <a:rPr lang="en-US" i="1" dirty="0">
                <a:solidFill>
                  <a:schemeClr val="dk1"/>
                </a:solidFill>
              </a:rPr>
              <a:t>All notes must have a topic and page number. </a:t>
            </a:r>
          </a:p>
          <a:p>
            <a:pPr marL="12700" lvl="0" indent="0" algn="l" rtl="0">
              <a:lnSpc>
                <a:spcPct val="115000"/>
              </a:lnSpc>
              <a:spcBef>
                <a:spcPts val="0"/>
              </a:spcBef>
              <a:spcAft>
                <a:spcPts val="0"/>
              </a:spcAft>
              <a:buClr>
                <a:schemeClr val="dk1"/>
              </a:buClr>
              <a:buSzPts val="1100"/>
              <a:buFont typeface="Arial"/>
              <a:buNone/>
            </a:pPr>
            <a:r>
              <a:rPr lang="en-US" dirty="0">
                <a:solidFill>
                  <a:schemeClr val="dk1"/>
                </a:solidFill>
              </a:rPr>
              <a:t>●</a:t>
            </a:r>
            <a:r>
              <a:rPr lang="en-US" i="1" dirty="0">
                <a:solidFill>
                  <a:schemeClr val="dk1"/>
                </a:solidFill>
              </a:rPr>
              <a:t>Students will be required to copy each slide unless the teacher directs students to skip certain slides or parts of slides. Notebooks will be graded based on neatness, completeness and organization. Notebooks should have a significant point value representing 20-25% of the overall grade.</a:t>
            </a:r>
          </a:p>
          <a:p>
            <a:pPr marL="12700" lvl="0" indent="0" algn="l" rtl="0">
              <a:lnSpc>
                <a:spcPct val="115000"/>
              </a:lnSpc>
              <a:spcBef>
                <a:spcPts val="0"/>
              </a:spcBef>
              <a:spcAft>
                <a:spcPts val="0"/>
              </a:spcAft>
              <a:buClr>
                <a:schemeClr val="dk1"/>
              </a:buClr>
              <a:buSzPts val="1100"/>
              <a:buFont typeface="Arial"/>
              <a:buNone/>
            </a:pPr>
            <a:endParaRPr lang="en-US" i="1" dirty="0">
              <a:solidFill>
                <a:schemeClr val="dk1"/>
              </a:solidFill>
            </a:endParaRPr>
          </a:p>
          <a:p>
            <a:pPr marL="1270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12700" lvl="0" indent="0" algn="l" rtl="0">
              <a:lnSpc>
                <a:spcPct val="115000"/>
              </a:lnSpc>
              <a:spcBef>
                <a:spcPts val="0"/>
              </a:spcBef>
              <a:spcAft>
                <a:spcPts val="0"/>
              </a:spcAft>
              <a:buClr>
                <a:schemeClr val="dk1"/>
              </a:buClr>
              <a:buSzPts val="1100"/>
              <a:buFont typeface="Arial"/>
              <a:buNone/>
            </a:pPr>
            <a:endParaRPr lang="en-US" dirty="0"/>
          </a:p>
          <a:p>
            <a:pPr marL="0" lvl="0" indent="0" algn="l" rtl="0">
              <a:lnSpc>
                <a:spcPct val="115000"/>
              </a:lnSpc>
              <a:spcBef>
                <a:spcPts val="0"/>
              </a:spcBef>
              <a:spcAft>
                <a:spcPts val="0"/>
              </a:spcAft>
              <a:buClr>
                <a:schemeClr val="dk1"/>
              </a:buClr>
              <a:buSzPts val="1100"/>
              <a:buFont typeface="Arial"/>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76abc1b336_1_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81" name="Google Shape;181;g276abc1b336_1_6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a:t>
            </a:r>
            <a:r>
              <a:rPr lang="en" dirty="0"/>
              <a:t> </a:t>
            </a:r>
            <a:r>
              <a:rPr lang="en" dirty="0">
                <a:uFill>
                  <a:noFill/>
                </a:uFill>
                <a:hlinkClick r:id="rId3"/>
              </a:rPr>
              <a:t>Hans Baldung Grien</a:t>
            </a:r>
            <a:r>
              <a:rPr lang="en" dirty="0"/>
              <a:t>. </a:t>
            </a:r>
            <a:r>
              <a:rPr lang="en" dirty="0">
                <a:uFill>
                  <a:noFill/>
                </a:uFill>
                <a:hlinkClick r:id="rId4"/>
              </a:rPr>
              <a:t>Creative Commons Zero, Public Domain Dedication</a:t>
            </a:r>
            <a:r>
              <a:rPr lang="en" dirty="0"/>
              <a:t>.Adam and Eve Holding a Star. Paul Hardy. Public domain. Ark of the Covenant . Ruth in the field. </a:t>
            </a:r>
            <a:r>
              <a:rPr lang="en" dirty="0">
                <a:uFill>
                  <a:noFill/>
                </a:uFill>
                <a:hlinkClick r:id="rId5"/>
              </a:rPr>
              <a:t>Julius Schnorr von Carolsfeld</a:t>
            </a:r>
            <a:r>
              <a:rPr lang="en" dirty="0"/>
              <a:t>. Public domain. Cropped. </a:t>
            </a:r>
            <a:r>
              <a:rPr lang="en" dirty="0">
                <a:uFill>
                  <a:noFill/>
                </a:uFill>
                <a:hlinkClick r:id="rId6"/>
              </a:rPr>
              <a:t>Copy of the picture. Queen Esther by Andrea del Castagno.jpg</a:t>
            </a:r>
            <a:endParaRPr dirty="0"/>
          </a:p>
          <a:p>
            <a:pPr marL="0" lvl="0" indent="0" algn="l" rtl="0">
              <a:spcBef>
                <a:spcPts val="0"/>
              </a:spcBef>
              <a:spcAft>
                <a:spcPts val="0"/>
              </a:spcAft>
              <a:buClr>
                <a:schemeClr val="dk1"/>
              </a:buClr>
              <a:buSzPts val="1100"/>
              <a:buFont typeface="Arial"/>
              <a:buNone/>
            </a:pPr>
            <a:r>
              <a:rPr lang="en" dirty="0"/>
              <a:t>Nicolas Lokhoff. Copy of the picture: Queen Esther by Andrea del Castagno. Nicholas Lokhoff. Public domain. </a:t>
            </a:r>
            <a:r>
              <a:rPr lang="en" dirty="0">
                <a:solidFill>
                  <a:schemeClr val="dk1"/>
                </a:solidFill>
                <a:uFill>
                  <a:noFill/>
                </a:uFill>
                <a:hlinkClick r:id="rId7">
                  <a:extLst>
                    <a:ext uri="{A12FA001-AC4F-418D-AE19-62706E023703}">
                      <ahyp:hlinkClr xmlns:ahyp="http://schemas.microsoft.com/office/drawing/2018/hyperlinkcolor" val="tx"/>
                    </a:ext>
                  </a:extLst>
                </a:hlinkClick>
              </a:rPr>
              <a:t>https://commons.wikimedia.org/</a:t>
            </a:r>
            <a:r>
              <a:rPr lang="en" dirty="0">
                <a:solidFill>
                  <a:schemeClr val="dk1"/>
                </a:solidFill>
              </a:rPr>
              <a:t>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information from the slide into their notes.</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Teaching Points: </a:t>
            </a:r>
            <a:r>
              <a:rPr lang="en" dirty="0"/>
              <a:t>Many people think Mary is only briefly mentioned in the Bible but that is not true. We are going to see that Mary is present in Sacred Scripture before she was even born through people, places and things that prepared for her role in this world. After all, "Early Christian catechesis made constant use of the Old Testament. As an old saying put it, the New Testament lies hidden in the Old and the Old Testament is unveiled in the New” (CCC 129). Mary is indeed hidden in many people, places and things in the Old Testament. We can find several examples of where God made people and things that remind us of Mary…</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u="sng" dirty="0"/>
              <a:t>Eve: </a:t>
            </a:r>
            <a:r>
              <a:rPr lang="en" dirty="0"/>
              <a:t>Saint Irenaeus  wrote that “the knot of Eve’s disobedience was untied by the obedience of Mary; what the virgin Eve bound by her unbelief, the Virgin Mary loosened by her faith”</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u="sng" dirty="0"/>
              <a:t>The Ark of the Covenant:</a:t>
            </a:r>
            <a:r>
              <a:rPr lang="en" dirty="0"/>
              <a:t> “Mary, in whom the Lord himself has just made his dwelling, is the daughter of Zion in person, the Ark of the covenant, the place where the glory of the Lord dwells. She is “the dwelling of God . . . with men.”  (CCC 2676)</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u="sng" dirty="0"/>
              <a:t>Ruth</a:t>
            </a:r>
            <a:r>
              <a:rPr lang="en" dirty="0"/>
              <a:t>: Ruth's faithfulness to God is rewarded with the birth of a child, Obed, who is the father of Jesse and David. Mary is also a model of faith throughout her life, as recorded in the New Testament.</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u="sng" dirty="0"/>
              <a:t>Queen Esther: </a:t>
            </a:r>
            <a:r>
              <a:rPr lang="en" dirty="0"/>
              <a:t> Both Mary and Esther queens known for their prayers and their ability to intercede with God. As Queen Mother, Mary also works to advocate for those in need.</a:t>
            </a:r>
            <a:endParaRPr dirty="0"/>
          </a:p>
          <a:p>
            <a:pPr marL="0" lvl="0" indent="0" algn="l" rtl="0">
              <a:spcBef>
                <a:spcPts val="0"/>
              </a:spcBef>
              <a:spcAft>
                <a:spcPts val="0"/>
              </a:spcAft>
              <a:buClr>
                <a:schemeClr val="dk1"/>
              </a:buClr>
              <a:buSzPts val="1100"/>
              <a:buFont typeface="Arial"/>
              <a:buNone/>
            </a:pPr>
            <a:endParaRPr b="1" dirty="0"/>
          </a:p>
          <a:p>
            <a:pPr marL="0" lvl="0" indent="0" algn="l" rtl="0">
              <a:spcBef>
                <a:spcPts val="0"/>
              </a:spcBef>
              <a:spcAft>
                <a:spcPts val="0"/>
              </a:spcAft>
              <a:buClr>
                <a:schemeClr val="dk1"/>
              </a:buClr>
              <a:buSzPts val="1100"/>
              <a:buFont typeface="Arial"/>
              <a:buNone/>
            </a:pPr>
            <a:r>
              <a:rPr lang="en" b="1" dirty="0"/>
              <a:t>Online Resources: </a:t>
            </a:r>
            <a:r>
              <a:rPr lang="en" dirty="0"/>
              <a:t>Assign article, Discovering Mary in the Old Testament. URL here: </a:t>
            </a:r>
            <a:r>
              <a:rPr lang="en" u="sng" dirty="0">
                <a:solidFill>
                  <a:schemeClr val="hlink"/>
                </a:solidFill>
                <a:hlinkClick r:id="rId8"/>
              </a:rPr>
              <a:t>https://www.catholic365.com/article/30184/discovering-mary-in-the-old-testament.html</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View video, </a:t>
            </a:r>
            <a:r>
              <a:rPr lang="en" i="1" dirty="0">
                <a:solidFill>
                  <a:schemeClr val="dk1"/>
                </a:solidFill>
              </a:rPr>
              <a:t>Mary, the Ark of the New Covenant</a:t>
            </a:r>
            <a:r>
              <a:rPr lang="en" dirty="0">
                <a:solidFill>
                  <a:schemeClr val="dk1"/>
                </a:solidFill>
              </a:rPr>
              <a:t>. URL here: </a:t>
            </a:r>
            <a:r>
              <a:rPr lang="en" u="sng" dirty="0">
                <a:solidFill>
                  <a:schemeClr val="hlink"/>
                </a:solidFill>
                <a:hlinkClick r:id="rId9"/>
              </a:rPr>
              <a:t>https://youtu.be/jmNWqLSJcJI</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View video, </a:t>
            </a:r>
            <a:r>
              <a:rPr lang="en" i="1" dirty="0">
                <a:solidFill>
                  <a:schemeClr val="dk1"/>
                </a:solidFill>
              </a:rPr>
              <a:t>Where is Mary in the Bible?, Scott Hahn.</a:t>
            </a:r>
            <a:r>
              <a:rPr lang="en" dirty="0">
                <a:solidFill>
                  <a:schemeClr val="dk1"/>
                </a:solidFill>
              </a:rPr>
              <a:t> URL here: https://youtu.be/qkU016FDSng</a:t>
            </a: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276abc1b336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276abc1b336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a:t>
            </a:r>
            <a:r>
              <a:rPr lang="en" dirty="0"/>
              <a:t> </a:t>
            </a:r>
            <a:r>
              <a:rPr lang="en" dirty="0">
                <a:uFill>
                  <a:noFill/>
                </a:uFill>
                <a:hlinkClick r:id="rId3"/>
              </a:rPr>
              <a:t>Johannes Joas</a:t>
            </a:r>
            <a:r>
              <a:rPr lang="en" dirty="0"/>
              <a:t>; cropped &amp; shifted by </a:t>
            </a:r>
            <a:r>
              <a:rPr lang="en" dirty="0">
                <a:uFill>
                  <a:noFill/>
                </a:uFill>
                <a:hlinkClick r:id="rId4"/>
              </a:rPr>
              <a:t>Rabanus Flavus</a:t>
            </a:r>
            <a:r>
              <a:rPr lang="en" dirty="0"/>
              <a:t>. Public domain. Vaticano Mater Ecclesiae.https://commons.wikimedia.org/wiki/File:Vaticano_Mater_Ecclesiae.jpg</a:t>
            </a:r>
            <a:endParaRPr dirty="0"/>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information from the slide into their notes.</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Teaching Point:</a:t>
            </a:r>
            <a:r>
              <a:rPr lang="en" dirty="0">
                <a:solidFill>
                  <a:schemeClr val="dk1"/>
                </a:solidFill>
              </a:rPr>
              <a:t>  ‘Totus Tuus’ is Latin for  “All Yours”. ‘Mater Ecclesia’ is Latin for “Mother of the Church”. Consecration to Mary means surrendering your will to hers and giving her permission to take your prayers and actions and distribute them where they are most needed and in ways that bring you closer to her Son. Many saints have suggested consecration to Jesus through Mary, most famously St. Louis Marie de Montfort but also more recently St. Maximilian Kolbe, St. Teresa of Calcutta, and St. John Paul II.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Online Resources: </a:t>
            </a:r>
            <a:r>
              <a:rPr lang="en" dirty="0">
                <a:solidFill>
                  <a:schemeClr val="dk1"/>
                </a:solidFill>
              </a:rPr>
              <a:t>Have students view, </a:t>
            </a:r>
            <a:r>
              <a:rPr lang="en" i="1" dirty="0">
                <a:solidFill>
                  <a:schemeClr val="dk1"/>
                </a:solidFill>
              </a:rPr>
              <a:t>John Paul II’s Homily on Mary</a:t>
            </a:r>
            <a:r>
              <a:rPr lang="en" dirty="0">
                <a:solidFill>
                  <a:schemeClr val="dk1"/>
                </a:solidFill>
              </a:rPr>
              <a:t>. URL here: https://youtu.be/uer34lKMQd0</a:t>
            </a: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g2c3384ad72a_0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2" name="Google Shape;202;g2c3384ad72a_0_2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information from the slide into their notes.</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Teaching Points:</a:t>
            </a:r>
            <a:endParaRPr b="1" dirty="0">
              <a:solidFill>
                <a:schemeClr val="dk1"/>
              </a:solidFill>
            </a:endParaRPr>
          </a:p>
          <a:p>
            <a:pPr marL="0" lvl="0" indent="0" algn="l" rtl="0">
              <a:spcBef>
                <a:spcPts val="0"/>
              </a:spcBef>
              <a:spcAft>
                <a:spcPts val="0"/>
              </a:spcAft>
              <a:buClr>
                <a:schemeClr val="dk1"/>
              </a:buClr>
              <a:buSzPts val="1100"/>
              <a:buFont typeface="Arial"/>
              <a:buNone/>
            </a:pPr>
            <a:endParaRPr dirty="0"/>
          </a:p>
          <a:p>
            <a:pPr marL="457200" lvl="0" indent="-298450" algn="l" rtl="0">
              <a:spcBef>
                <a:spcPts val="0"/>
              </a:spcBef>
              <a:spcAft>
                <a:spcPts val="0"/>
              </a:spcAft>
              <a:buSzPts val="1100"/>
              <a:buChar char="●"/>
            </a:pPr>
            <a:r>
              <a:rPr lang="en" dirty="0"/>
              <a:t>A dogma proposes truths contained in Divine Revelation or having a necessary connection with it.</a:t>
            </a:r>
            <a:endParaRPr dirty="0"/>
          </a:p>
          <a:p>
            <a:pPr marL="457200" lvl="0" indent="-298450" algn="l" rtl="0">
              <a:spcBef>
                <a:spcPts val="0"/>
              </a:spcBef>
              <a:spcAft>
                <a:spcPts val="0"/>
              </a:spcAft>
              <a:buSzPts val="1100"/>
              <a:buChar char="●"/>
            </a:pPr>
            <a:r>
              <a:rPr lang="en" dirty="0"/>
              <a:t>These truths are immediately or mediately grounded in Scripture.</a:t>
            </a:r>
            <a:endParaRPr dirty="0"/>
          </a:p>
          <a:p>
            <a:pPr marL="457200" lvl="0" indent="-298450" algn="l" rtl="0">
              <a:spcBef>
                <a:spcPts val="0"/>
              </a:spcBef>
              <a:spcAft>
                <a:spcPts val="0"/>
              </a:spcAft>
              <a:buSzPts val="1100"/>
              <a:buChar char="●"/>
            </a:pPr>
            <a:r>
              <a:rPr lang="en" dirty="0"/>
              <a:t>They reflect not only the full authority of the Church received from Christ but also the Church's tradition, liturgical practice and the faith of the people (sensus fidelium).</a:t>
            </a:r>
            <a:endParaRPr dirty="0"/>
          </a:p>
          <a:p>
            <a:pPr marL="457200" lvl="0" indent="-298450" algn="l" rtl="0">
              <a:spcBef>
                <a:spcPts val="0"/>
              </a:spcBef>
              <a:spcAft>
                <a:spcPts val="0"/>
              </a:spcAft>
              <a:buSzPts val="1100"/>
              <a:buChar char="●"/>
            </a:pPr>
            <a:r>
              <a:rPr lang="en" dirty="0"/>
              <a:t>Dogmas are lights on our path of faith. They have binding character, and intellect and heart to a deeper understanding of God's mystery. Read CCC 88-89 (85-95).</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dirty="0"/>
              <a:t>There are four dogmas stating important aspects of Mary's role in salvation and her personal relationship with God. Each of these teachings are rooted in Scripture, some are explicitly stated others are implicitly stated. Their names are:</a:t>
            </a:r>
            <a:endParaRPr dirty="0"/>
          </a:p>
          <a:p>
            <a:pPr marL="457200" lvl="0" indent="-298450" algn="l" rtl="0">
              <a:spcBef>
                <a:spcPts val="0"/>
              </a:spcBef>
              <a:spcAft>
                <a:spcPts val="0"/>
              </a:spcAft>
              <a:buSzPts val="1100"/>
              <a:buChar char="●"/>
            </a:pPr>
            <a:r>
              <a:rPr lang="en" dirty="0">
                <a:solidFill>
                  <a:schemeClr val="dk1"/>
                </a:solidFill>
                <a:uFill>
                  <a:noFill/>
                </a:uFill>
                <a:hlinkClick r:id="rId3">
                  <a:extLst>
                    <a:ext uri="{A12FA001-AC4F-418D-AE19-62706E023703}">
                      <ahyp:hlinkClr xmlns:ahyp="http://schemas.microsoft.com/office/drawing/2018/hyperlinkcolor" val="tx"/>
                    </a:ext>
                  </a:extLst>
                </a:hlinkClick>
              </a:rPr>
              <a:t>Divine Motherhood</a:t>
            </a:r>
            <a:endParaRPr dirty="0">
              <a:solidFill>
                <a:schemeClr val="dk1"/>
              </a:solidFill>
            </a:endParaRPr>
          </a:p>
          <a:p>
            <a:pPr marL="457200" lvl="0" indent="-298450" algn="l" rtl="0">
              <a:spcBef>
                <a:spcPts val="0"/>
              </a:spcBef>
              <a:spcAft>
                <a:spcPts val="0"/>
              </a:spcAft>
              <a:buSzPts val="1100"/>
              <a:buChar char="●"/>
            </a:pPr>
            <a:r>
              <a:rPr lang="en" dirty="0">
                <a:solidFill>
                  <a:schemeClr val="dk1"/>
                </a:solidFill>
                <a:uFill>
                  <a:noFill/>
                </a:uFill>
                <a:hlinkClick r:id="rId4">
                  <a:extLst>
                    <a:ext uri="{A12FA001-AC4F-418D-AE19-62706E023703}">
                      <ahyp:hlinkClr xmlns:ahyp="http://schemas.microsoft.com/office/drawing/2018/hyperlinkcolor" val="tx"/>
                    </a:ext>
                  </a:extLst>
                </a:hlinkClick>
              </a:rPr>
              <a:t>Perpetual Virginity</a:t>
            </a:r>
            <a:endParaRPr dirty="0">
              <a:solidFill>
                <a:schemeClr val="dk1"/>
              </a:solidFill>
            </a:endParaRPr>
          </a:p>
          <a:p>
            <a:pPr marL="457200" lvl="0" indent="-298450" algn="l" rtl="0">
              <a:spcBef>
                <a:spcPts val="0"/>
              </a:spcBef>
              <a:spcAft>
                <a:spcPts val="0"/>
              </a:spcAft>
              <a:buSzPts val="1100"/>
              <a:buChar char="●"/>
            </a:pPr>
            <a:r>
              <a:rPr lang="en" dirty="0">
                <a:solidFill>
                  <a:schemeClr val="dk1"/>
                </a:solidFill>
                <a:uFill>
                  <a:noFill/>
                </a:uFill>
                <a:hlinkClick r:id="rId5">
                  <a:extLst>
                    <a:ext uri="{A12FA001-AC4F-418D-AE19-62706E023703}">
                      <ahyp:hlinkClr xmlns:ahyp="http://schemas.microsoft.com/office/drawing/2018/hyperlinkcolor" val="tx"/>
                    </a:ext>
                  </a:extLst>
                </a:hlinkClick>
              </a:rPr>
              <a:t>Immaculate Conception</a:t>
            </a:r>
            <a:endParaRPr dirty="0">
              <a:solidFill>
                <a:schemeClr val="dk1"/>
              </a:solidFill>
            </a:endParaRPr>
          </a:p>
          <a:p>
            <a:pPr marL="457200" lvl="0" indent="-298450" algn="l" rtl="0">
              <a:spcBef>
                <a:spcPts val="0"/>
              </a:spcBef>
              <a:spcAft>
                <a:spcPts val="0"/>
              </a:spcAft>
              <a:buSzPts val="1100"/>
              <a:buChar char="●"/>
            </a:pPr>
            <a:r>
              <a:rPr lang="en" dirty="0">
                <a:solidFill>
                  <a:schemeClr val="dk1"/>
                </a:solidFill>
                <a:uFill>
                  <a:noFill/>
                </a:uFill>
                <a:hlinkClick r:id="rId6">
                  <a:extLst>
                    <a:ext uri="{A12FA001-AC4F-418D-AE19-62706E023703}">
                      <ahyp:hlinkClr xmlns:ahyp="http://schemas.microsoft.com/office/drawing/2018/hyperlinkcolor" val="tx"/>
                    </a:ext>
                  </a:extLst>
                </a:hlinkClick>
              </a:rPr>
              <a:t>Assumption</a:t>
            </a:r>
            <a:endParaRPr dirty="0">
              <a:solidFill>
                <a:schemeClr val="dk1"/>
              </a:solidFill>
            </a:endParaRPr>
          </a:p>
          <a:p>
            <a:pPr marL="0" lvl="0" indent="0" algn="l" rtl="0">
              <a:spcBef>
                <a:spcPts val="0"/>
              </a:spcBef>
              <a:spcAft>
                <a:spcPts val="0"/>
              </a:spcAft>
              <a:buNone/>
            </a:pPr>
            <a:endParaRPr dirty="0"/>
          </a:p>
          <a:p>
            <a:pPr marL="0" lvl="0" indent="0" algn="l" rtl="0">
              <a:spcBef>
                <a:spcPts val="0"/>
              </a:spcBef>
              <a:spcAft>
                <a:spcPts val="0"/>
              </a:spcAft>
              <a:buClr>
                <a:schemeClr val="dk1"/>
              </a:buClr>
              <a:buSzPts val="1100"/>
              <a:buFont typeface="Arial"/>
              <a:buNone/>
            </a:pPr>
            <a:r>
              <a:rPr lang="en" b="1" dirty="0">
                <a:solidFill>
                  <a:schemeClr val="dk1"/>
                </a:solidFill>
              </a:rPr>
              <a:t>Online Resources:</a:t>
            </a:r>
            <a:r>
              <a:rPr lang="en" dirty="0">
                <a:solidFill>
                  <a:schemeClr val="dk1"/>
                </a:solidFill>
              </a:rPr>
              <a:t> Have students view video, </a:t>
            </a:r>
            <a:r>
              <a:rPr lang="en" i="1" dirty="0">
                <a:solidFill>
                  <a:schemeClr val="dk1"/>
                </a:solidFill>
              </a:rPr>
              <a:t>Four Dogmas Catholics Believe About Mary. </a:t>
            </a:r>
            <a:r>
              <a:rPr lang="en" dirty="0">
                <a:solidFill>
                  <a:schemeClr val="dk1"/>
                </a:solidFill>
              </a:rPr>
              <a:t>URL here: </a:t>
            </a:r>
            <a:r>
              <a:rPr lang="en" u="sng" dirty="0">
                <a:solidFill>
                  <a:schemeClr val="hlink"/>
                </a:solidFill>
                <a:hlinkClick r:id="rId7"/>
              </a:rPr>
              <a:t>https://youtu.be/l-FNNjQS2xk</a:t>
            </a:r>
            <a:r>
              <a:rPr lang="en" dirty="0">
                <a:solidFill>
                  <a:schemeClr val="dk1"/>
                </a:solidFill>
              </a:rPr>
              <a:t> </a:t>
            </a: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 </a:t>
            </a:r>
            <a:r>
              <a:rPr lang="en" dirty="0">
                <a:solidFill>
                  <a:schemeClr val="dk1"/>
                </a:solidFill>
              </a:rPr>
              <a:t>Have students view video, </a:t>
            </a:r>
            <a:r>
              <a:rPr lang="en" i="1" dirty="0">
                <a:solidFill>
                  <a:schemeClr val="dk1"/>
                </a:solidFill>
              </a:rPr>
              <a:t>The Four Marian Dogmas</a:t>
            </a:r>
            <a:r>
              <a:rPr lang="en" dirty="0">
                <a:solidFill>
                  <a:schemeClr val="dk1"/>
                </a:solidFill>
              </a:rPr>
              <a:t>. URL here: https://youtu.be/D4hnSR2zkWs</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View video, </a:t>
            </a:r>
            <a:r>
              <a:rPr lang="en" i="1" dirty="0">
                <a:solidFill>
                  <a:schemeClr val="dk1"/>
                </a:solidFill>
              </a:rPr>
              <a:t>The Assumption of Mary</a:t>
            </a:r>
            <a:r>
              <a:rPr lang="en" dirty="0">
                <a:solidFill>
                  <a:schemeClr val="dk1"/>
                </a:solidFill>
              </a:rPr>
              <a:t>. URL here: </a:t>
            </a:r>
            <a:r>
              <a:rPr lang="en" u="sng" dirty="0">
                <a:solidFill>
                  <a:schemeClr val="hlink"/>
                </a:solidFill>
                <a:hlinkClick r:id="rId8"/>
              </a:rPr>
              <a:t>https://youtu.be/4vOPWJBjAPg</a:t>
            </a:r>
            <a:r>
              <a:rPr lang="en" dirty="0">
                <a:solidFill>
                  <a:schemeClr val="dk1"/>
                </a:solidFill>
              </a:rPr>
              <a:t> </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Assign article, </a:t>
            </a:r>
            <a:r>
              <a:rPr lang="en" i="1" dirty="0">
                <a:solidFill>
                  <a:schemeClr val="dk1"/>
                </a:solidFill>
              </a:rPr>
              <a:t>The Four Marian Dogmas.</a:t>
            </a:r>
            <a:r>
              <a:rPr lang="en" dirty="0">
                <a:solidFill>
                  <a:schemeClr val="dk1"/>
                </a:solidFill>
              </a:rPr>
              <a:t> URL here: </a:t>
            </a:r>
            <a:r>
              <a:rPr lang="en" u="sng" dirty="0">
                <a:solidFill>
                  <a:schemeClr val="hlink"/>
                </a:solidFill>
                <a:hlinkClick r:id="rId9"/>
              </a:rPr>
              <a:t>https://www.catholicnewsagency.com/resource/55423/the-four-marian-dogmas</a:t>
            </a:r>
            <a:r>
              <a:rPr lang="en" dirty="0">
                <a:solidFill>
                  <a:schemeClr val="dk1"/>
                </a:solidFill>
              </a:rPr>
              <a:t> </a:t>
            </a: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2e2be7785ed_0_1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5" name="Google Shape;215;g2e2be7785ed_0_1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b="1" dirty="0">
                <a:solidFill>
                  <a:schemeClr val="dk1"/>
                </a:solidFill>
              </a:rPr>
              <a:t>Photo Credit:</a:t>
            </a:r>
            <a:r>
              <a:rPr lang="en" dirty="0"/>
              <a:t> Advance poster for the 1943 film </a:t>
            </a:r>
            <a:r>
              <a:rPr lang="en" dirty="0">
                <a:uFill>
                  <a:noFill/>
                </a:uFill>
                <a:hlinkClick r:id="rId3"/>
              </a:rPr>
              <a:t>The Song of Bernadette</a:t>
            </a:r>
            <a:r>
              <a:rPr lang="en" dirty="0"/>
              <a:t>. </a:t>
            </a:r>
            <a:r>
              <a:rPr lang="en" dirty="0">
                <a:uFill>
                  <a:noFill/>
                </a:uFill>
                <a:hlinkClick r:id="rId4"/>
              </a:rPr>
              <a:t>Norman Rockwell</a:t>
            </a:r>
            <a:r>
              <a:rPr lang="en" dirty="0"/>
              <a:t>. Public domain. Cropped. https://commons.wikimedia.org/wiki/File:The_Song_of_Bernadette_(1946_advance_poster).jpg</a:t>
            </a:r>
            <a:endParaRPr dirty="0"/>
          </a:p>
          <a:p>
            <a:pPr marL="0" lvl="0" indent="0" algn="l" rtl="0">
              <a:spcBef>
                <a:spcPts val="0"/>
              </a:spcBef>
              <a:spcAft>
                <a:spcPts val="0"/>
              </a:spcAft>
              <a:buSzPts val="1100"/>
              <a:buNone/>
            </a:pPr>
            <a:endParaRPr dirty="0">
              <a:solidFill>
                <a:schemeClr val="dk1"/>
              </a:solidFill>
            </a:endParaRPr>
          </a:p>
          <a:p>
            <a:pPr marL="0" lvl="0" indent="0" algn="l" rtl="0">
              <a:spcBef>
                <a:spcPts val="0"/>
              </a:spcBef>
              <a:spcAft>
                <a:spcPts val="0"/>
              </a:spcAft>
              <a:buSzPts val="1100"/>
              <a:buNone/>
            </a:pPr>
            <a:r>
              <a:rPr lang="en" b="1" dirty="0">
                <a:solidFill>
                  <a:schemeClr val="dk1"/>
                </a:solidFill>
              </a:rPr>
              <a:t>Directions:  </a:t>
            </a:r>
            <a:r>
              <a:rPr lang="en" dirty="0">
                <a:solidFill>
                  <a:schemeClr val="dk1"/>
                </a:solidFill>
              </a:rPr>
              <a:t>Have students copy the term and the definition in the vocabulary section of their notes.</a:t>
            </a:r>
            <a:endParaRPr dirty="0">
              <a:solidFill>
                <a:schemeClr val="dk1"/>
              </a:solidFill>
            </a:endParaRPr>
          </a:p>
          <a:p>
            <a:pPr marL="0" lvl="0" indent="0" algn="l" rtl="0">
              <a:spcBef>
                <a:spcPts val="0"/>
              </a:spcBef>
              <a:spcAft>
                <a:spcPts val="0"/>
              </a:spcAft>
              <a:buSzPts val="1100"/>
              <a:buNone/>
            </a:pPr>
            <a:r>
              <a:rPr lang="en" dirty="0">
                <a:solidFill>
                  <a:schemeClr val="dk1"/>
                </a:solidFill>
              </a:rPr>
              <a:t> </a:t>
            </a:r>
            <a:endParaRPr dirty="0">
              <a:solidFill>
                <a:schemeClr val="dk1"/>
              </a:solidFill>
            </a:endParaRPr>
          </a:p>
          <a:p>
            <a:pPr marL="0" lvl="0" indent="0" algn="l" rtl="0">
              <a:spcBef>
                <a:spcPts val="0"/>
              </a:spcBef>
              <a:spcAft>
                <a:spcPts val="0"/>
              </a:spcAft>
              <a:buSzPts val="1100"/>
              <a:buNone/>
            </a:pPr>
            <a:r>
              <a:rPr lang="en" b="1" dirty="0">
                <a:solidFill>
                  <a:schemeClr val="dk1"/>
                </a:solidFill>
              </a:rPr>
              <a:t>Teaching Point: </a:t>
            </a:r>
            <a:r>
              <a:rPr lang="en" dirty="0">
                <a:solidFill>
                  <a:schemeClr val="dk1"/>
                </a:solidFill>
              </a:rPr>
              <a:t>Marian apparitions give rise to new titles for Mary and can help the Church live more fully by Christ’s Revelation in a certain period of history. This intercession is sometimes sought through a pilgrimage to the apparition site. In addition to the approved apparition of Our Lady to St. Bernadette at Lourdes (pictured in the slide) there are many others.  </a:t>
            </a:r>
          </a:p>
          <a:p>
            <a:pPr marL="0" lvl="0" indent="0" algn="l" rtl="0">
              <a:spcBef>
                <a:spcPts val="0"/>
              </a:spcBef>
              <a:spcAft>
                <a:spcPts val="0"/>
              </a:spcAft>
              <a:buSzPts val="1100"/>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SzPts val="1100"/>
              <a:buNone/>
            </a:pPr>
            <a:endParaRPr dirty="0">
              <a:solidFill>
                <a:schemeClr val="dk1"/>
              </a:solidFill>
            </a:endParaRPr>
          </a:p>
          <a:p>
            <a:pPr marL="0" lvl="0" indent="0" algn="l" rtl="0">
              <a:spcBef>
                <a:spcPts val="0"/>
              </a:spcBef>
              <a:spcAft>
                <a:spcPts val="0"/>
              </a:spcAft>
              <a:buSzPts val="1100"/>
              <a:buNone/>
            </a:pPr>
            <a:endParaRPr dirty="0">
              <a:solidFill>
                <a:schemeClr val="dk1"/>
              </a:solidFill>
            </a:endParaRPr>
          </a:p>
          <a:p>
            <a:pPr marL="0" lvl="0" indent="0" algn="l" rtl="0">
              <a:spcBef>
                <a:spcPts val="0"/>
              </a:spcBef>
              <a:spcAft>
                <a:spcPts val="0"/>
              </a:spcAft>
              <a:buSzPts val="1100"/>
              <a:buNone/>
            </a:pPr>
            <a:endParaRPr dirty="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g2e2be7785ed_0_1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 name="Google Shape;225;g2e2be7785ed_0_1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dk1"/>
                </a:solidFill>
              </a:rPr>
              <a:t>Photo Credit: </a:t>
            </a:r>
            <a:r>
              <a:rPr lang="en" dirty="0"/>
              <a:t>Our Lady of Guadalupe. Unknown author. Public domain. </a:t>
            </a:r>
            <a:r>
              <a:rPr lang="en" dirty="0">
                <a:uFill>
                  <a:noFill/>
                </a:uFill>
                <a:hlinkClick r:id="rId3"/>
              </a:rPr>
              <a:t>FredSeiller</a:t>
            </a:r>
            <a:r>
              <a:rPr lang="en" dirty="0"/>
              <a:t>. </a:t>
            </a:r>
            <a:r>
              <a:rPr lang="en" dirty="0">
                <a:uFill>
                  <a:noFill/>
                </a:uFill>
                <a:hlinkClick r:id="rId4"/>
              </a:rPr>
              <a:t>Creative Commons Zero, Public Domain Dedication</a:t>
            </a:r>
            <a:r>
              <a:rPr lang="en" dirty="0"/>
              <a:t>. Lourdes grotto. </a:t>
            </a:r>
            <a:r>
              <a:rPr lang="en" dirty="0">
                <a:uFill>
                  <a:noFill/>
                </a:uFill>
                <a:hlinkClick r:id="rId5"/>
              </a:rPr>
              <a:t>First Sculpture of Our Lady of Fatima.jpg</a:t>
            </a:r>
            <a:r>
              <a:rPr lang="en" dirty="0"/>
              <a:t>. Fatima. </a:t>
            </a:r>
            <a:r>
              <a:rPr lang="en" dirty="0">
                <a:uFill>
                  <a:noFill/>
                </a:uFill>
                <a:hlinkClick r:id="rId6"/>
              </a:rPr>
              <a:t>Bingar1234</a:t>
            </a:r>
            <a:r>
              <a:rPr lang="en" dirty="0"/>
              <a:t>.Our Lady of Sorrows, title under which the Virgin Mary presented herself at Kibeho. </a:t>
            </a:r>
            <a:r>
              <a:rPr lang="en" dirty="0">
                <a:uFill>
                  <a:noFill/>
                </a:uFill>
                <a:hlinkClick r:id="rId7"/>
              </a:rPr>
              <a:t>Rosary Team</a:t>
            </a:r>
            <a:r>
              <a:rPr lang="en" dirty="0"/>
              <a:t>. Public domain.  Our Lady of Kibeho. https://commons.wikimedia.org/</a:t>
            </a:r>
            <a:endParaRPr dirty="0"/>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b="1" dirty="0">
                <a:solidFill>
                  <a:schemeClr val="dk1"/>
                </a:solidFill>
              </a:rPr>
              <a:t>Directions: </a:t>
            </a:r>
            <a:r>
              <a:rPr lang="en" dirty="0">
                <a:solidFill>
                  <a:schemeClr val="dk1"/>
                </a:solidFill>
              </a:rPr>
              <a:t>Have students copy down information from the slide into their notes.</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b="1" dirty="0">
                <a:solidFill>
                  <a:schemeClr val="dk1"/>
                </a:solidFill>
              </a:rPr>
              <a:t>Teaching Points:</a:t>
            </a:r>
            <a:r>
              <a:rPr lang="en" dirty="0"/>
              <a:t> Mary appeared in 1531 to a Mexican peasant named Saint Juan Diego in modern day Mexico city.  Mary appeared  in 1858 in the grotto at Lourdes, France to Saint Bernadette Soubirous, a fourteen-year-old peasant girl. Mary appeared in 1917 to three shepherd children, Lúcia dos Santos and her cousins Francisco and Jacinta Marto,  at the Cova da Iria in Fátima, Portugal. Mary appeared in 1981, to young girls in Kibeho, Rwanda under the name “Nyina wa Jambo” or “Mother of the Word”. It’s the only approved apparition in Africa.</a:t>
            </a:r>
            <a:endParaRPr dirty="0"/>
          </a:p>
          <a:p>
            <a:pPr marL="0" lvl="0" indent="0" algn="l" rtl="0">
              <a:spcBef>
                <a:spcPts val="0"/>
              </a:spcBef>
              <a:spcAft>
                <a:spcPts val="0"/>
              </a:spcAft>
              <a:buNone/>
            </a:pPr>
            <a:endParaRPr b="1" dirty="0">
              <a:solidFill>
                <a:schemeClr val="dk1"/>
              </a:solidFill>
            </a:endParaRPr>
          </a:p>
          <a:p>
            <a:pPr marL="0" lvl="0" indent="0" algn="l" rtl="0">
              <a:spcBef>
                <a:spcPts val="0"/>
              </a:spcBef>
              <a:spcAft>
                <a:spcPts val="0"/>
              </a:spcAft>
              <a:buNone/>
            </a:pPr>
            <a:r>
              <a:rPr lang="en" b="1" dirty="0">
                <a:solidFill>
                  <a:schemeClr val="dk1"/>
                </a:solidFill>
              </a:rPr>
              <a:t>Online Resources: </a:t>
            </a:r>
            <a:r>
              <a:rPr lang="en" dirty="0">
                <a:solidFill>
                  <a:schemeClr val="dk1"/>
                </a:solidFill>
              </a:rPr>
              <a:t>Have students view video, </a:t>
            </a:r>
            <a:r>
              <a:rPr lang="en" i="1" dirty="0">
                <a:solidFill>
                  <a:schemeClr val="dk1"/>
                </a:solidFill>
              </a:rPr>
              <a:t>Our Lady’s Wardrobe</a:t>
            </a:r>
            <a:r>
              <a:rPr lang="en" dirty="0">
                <a:solidFill>
                  <a:schemeClr val="dk1"/>
                </a:solidFill>
              </a:rPr>
              <a:t>. URL here: </a:t>
            </a:r>
            <a:r>
              <a:rPr lang="en" u="sng" dirty="0">
                <a:solidFill>
                  <a:schemeClr val="hlink"/>
                </a:solidFill>
                <a:hlinkClick r:id="rId8"/>
              </a:rPr>
              <a:t>https://youtu.be/rv1UsMzxIOY</a:t>
            </a:r>
            <a:r>
              <a:rPr lang="en" dirty="0">
                <a:solidFill>
                  <a:schemeClr val="dk1"/>
                </a:solidFill>
              </a:rPr>
              <a:t> </a:t>
            </a:r>
            <a:endParaRPr dirty="0">
              <a:solidFill>
                <a:schemeClr val="dk1"/>
              </a:solidFill>
            </a:endParaRPr>
          </a:p>
          <a:p>
            <a:pPr marL="0" lvl="0" indent="0" algn="l" rtl="0">
              <a:spcBef>
                <a:spcPts val="0"/>
              </a:spcBef>
              <a:spcAft>
                <a:spcPts val="0"/>
              </a:spcAft>
              <a:buNone/>
            </a:pPr>
            <a:r>
              <a:rPr lang="en" dirty="0">
                <a:solidFill>
                  <a:schemeClr val="dk1"/>
                </a:solidFill>
              </a:rPr>
              <a:t>View Video, </a:t>
            </a:r>
            <a:r>
              <a:rPr lang="en" i="1" dirty="0">
                <a:solidFill>
                  <a:schemeClr val="dk1"/>
                </a:solidFill>
              </a:rPr>
              <a:t>Mysteries of the Church: Marian Episode</a:t>
            </a:r>
            <a:r>
              <a:rPr lang="en" dirty="0">
                <a:solidFill>
                  <a:schemeClr val="dk1"/>
                </a:solidFill>
              </a:rPr>
              <a:t>. URL here: </a:t>
            </a:r>
            <a:r>
              <a:rPr lang="en" u="sng" dirty="0">
                <a:solidFill>
                  <a:schemeClr val="hlink"/>
                </a:solidFill>
                <a:hlinkClick r:id="rId9"/>
              </a:rPr>
              <a:t>https://youtu.be/_Dl1aGN_nJI</a:t>
            </a:r>
            <a:r>
              <a:rPr lang="en" dirty="0">
                <a:solidFill>
                  <a:schemeClr val="dk1"/>
                </a:solidFill>
              </a:rPr>
              <a:t> </a:t>
            </a:r>
            <a:endParaRPr dirty="0">
              <a:solidFill>
                <a:schemeClr val="dk1"/>
              </a:solidFill>
            </a:endParaRPr>
          </a:p>
          <a:p>
            <a:pPr marL="0" lvl="0" indent="0" algn="l" rtl="0">
              <a:spcBef>
                <a:spcPts val="0"/>
              </a:spcBef>
              <a:spcAft>
                <a:spcPts val="0"/>
              </a:spcAft>
              <a:buNone/>
            </a:pPr>
            <a:endParaRPr sz="1050" dirty="0">
              <a:solidFill>
                <a:srgbClr val="202122"/>
              </a:solidFill>
              <a:highlight>
                <a:srgbClr val="F8F9FA"/>
              </a:highlight>
            </a:endParaRPr>
          </a:p>
          <a:p>
            <a:pPr marL="0" marR="0" lvl="0" indent="0" algn="l" defTabSz="914400" rtl="0" eaLnBrk="1" fontAlgn="auto" latinLnBrk="0" hangingPunct="1">
              <a:lnSpc>
                <a:spcPct val="115000"/>
              </a:lnSpc>
              <a:spcBef>
                <a:spcPts val="500"/>
              </a:spcBef>
              <a:spcAft>
                <a:spcPts val="0"/>
              </a:spcAft>
              <a:buClr>
                <a:srgbClr val="000000"/>
              </a:buClr>
              <a:buSzPts val="1100"/>
              <a:buFont typeface="Arial"/>
              <a:buNone/>
              <a:tabLst/>
              <a:defRPr/>
            </a:pPr>
            <a:r>
              <a:rPr lang="en-US" sz="105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05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05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05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15000"/>
              </a:lnSpc>
              <a:spcBef>
                <a:spcPts val="500"/>
              </a:spcBef>
              <a:spcAft>
                <a:spcPts val="0"/>
              </a:spcAft>
              <a:buNone/>
            </a:pPr>
            <a:endParaRPr sz="1050" dirty="0">
              <a:solidFill>
                <a:srgbClr val="202122"/>
              </a:solidFill>
              <a:highlight>
                <a:srgbClr val="F8F9FA"/>
              </a:highlight>
            </a:endParaRPr>
          </a:p>
          <a:p>
            <a:pPr marL="0" lvl="0" indent="0" algn="l" rtl="0">
              <a:lnSpc>
                <a:spcPct val="115000"/>
              </a:lnSpc>
              <a:spcBef>
                <a:spcPts val="500"/>
              </a:spcBef>
              <a:spcAft>
                <a:spcPts val="0"/>
              </a:spcAft>
              <a:buNone/>
            </a:pPr>
            <a:endParaRPr sz="1050" dirty="0">
              <a:solidFill>
                <a:srgbClr val="202122"/>
              </a:solidFill>
              <a:highlight>
                <a:srgbClr val="F8F9FA"/>
              </a:highlight>
            </a:endParaRPr>
          </a:p>
          <a:p>
            <a:pPr marL="0" lvl="0" indent="0" algn="l" rtl="0">
              <a:spcBef>
                <a:spcPts val="500"/>
              </a:spcBef>
              <a:spcAft>
                <a:spcPts val="0"/>
              </a:spcAft>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g276abc1b336_0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8" name="Google Shape;238;g276abc1b336_0_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 </a:t>
            </a:r>
            <a:r>
              <a:rPr lang="en-US" b="0" u="sng" dirty="0">
                <a:solidFill>
                  <a:schemeClr val="dk1"/>
                </a:solidFill>
              </a:rPr>
              <a:t>Mary and the child depicted as a </a:t>
            </a:r>
            <a:r>
              <a:rPr lang="en-US" b="0" u="sng" dirty="0" err="1">
                <a:solidFill>
                  <a:schemeClr val="dk1"/>
                </a:solidFill>
              </a:rPr>
              <a:t>hodegetria</a:t>
            </a:r>
            <a:r>
              <a:rPr lang="en-US" b="0" u="none" dirty="0">
                <a:solidFill>
                  <a:schemeClr val="dk1"/>
                </a:solidFill>
              </a:rPr>
              <a:t>. Unknown. </a:t>
            </a:r>
            <a:r>
              <a:rPr lang="en-US" b="0" u="sng" dirty="0">
                <a:solidFill>
                  <a:schemeClr val="dk1"/>
                </a:solidFill>
              </a:rPr>
              <a:t>Public Domain</a:t>
            </a:r>
            <a:r>
              <a:rPr lang="en-US" b="0" u="none" dirty="0">
                <a:solidFill>
                  <a:schemeClr val="dk1"/>
                </a:solidFill>
              </a:rPr>
              <a:t>.</a:t>
            </a:r>
            <a:endParaRPr lang="en" b="0" u="sng"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Directions:</a:t>
            </a:r>
            <a:r>
              <a:rPr lang="en" dirty="0">
                <a:solidFill>
                  <a:schemeClr val="dk1"/>
                </a:solidFill>
              </a:rPr>
              <a:t> Have students copy information from the slide into their notes.</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Teaching Point:</a:t>
            </a:r>
            <a:r>
              <a:rPr lang="en" dirty="0">
                <a:solidFill>
                  <a:schemeClr val="dk1"/>
                </a:solidFill>
              </a:rPr>
              <a:t>  For much of the twentieth century, Catholic church bells would ring at dawn, noon, and dusk to remind Catholics that it was time to stop and pray. The form of the Angelus is simple. Lead students through the prayer.</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V. The Angel of the Lord declared unto Mary. </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R. And she conceived of the Holy Spirit. Hail Mary . . . </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V. Behold the handmaid of the Lord. </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R. Be it done unto me according to your word. Hail Mary . . . </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V. And the Word was made flesh. </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R. And dwelt among us. Hail Mary . . . </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V. Pray for us, O holy Mother of God. </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R. That we may be made worthy of the promises of Christ. Let us pray: Pour forth, we beseech you, O Lord, thy grace into our hearts; that we, to whom the Incarnation of Christ, thy Son, was made known by the message of an angel, may by his Passion and Cross be brought to the glory of his Resurrection. Through the same Christ, our Lord. Amen. </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Online Resources: </a:t>
            </a:r>
            <a:r>
              <a:rPr lang="en" dirty="0">
                <a:solidFill>
                  <a:schemeClr val="dk1"/>
                </a:solidFill>
              </a:rPr>
              <a:t>View video, </a:t>
            </a:r>
            <a:r>
              <a:rPr lang="en" i="1" dirty="0">
                <a:solidFill>
                  <a:schemeClr val="dk1"/>
                </a:solidFill>
              </a:rPr>
              <a:t>The Angelus Prayer Explained.</a:t>
            </a:r>
            <a:r>
              <a:rPr lang="en" dirty="0">
                <a:solidFill>
                  <a:schemeClr val="dk1"/>
                </a:solidFill>
              </a:rPr>
              <a:t> URL here: https://youtu.be/BehBMHuiOD0</a:t>
            </a: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
        <p:cNvGrpSpPr/>
        <p:nvPr/>
      </p:nvGrpSpPr>
      <p:grpSpPr>
        <a:xfrm>
          <a:off x="0" y="0"/>
          <a:ext cx="0" cy="0"/>
          <a:chOff x="0" y="0"/>
          <a:chExt cx="0" cy="0"/>
        </a:xfrm>
      </p:grpSpPr>
      <p:sp>
        <p:nvSpPr>
          <p:cNvPr id="244" name="Google Shape;244;g276abc1b336_1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5" name="Google Shape;245;g276abc1b336_1_1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52400" lvl="0" indent="0" algn="l" rtl="0">
              <a:lnSpc>
                <a:spcPct val="115000"/>
              </a:lnSpc>
              <a:spcBef>
                <a:spcPts val="0"/>
              </a:spcBef>
              <a:spcAft>
                <a:spcPts val="0"/>
              </a:spcAft>
              <a:buSzPts val="1100"/>
              <a:buNone/>
            </a:pPr>
            <a:r>
              <a:rPr lang="en" b="1" dirty="0">
                <a:solidFill>
                  <a:schemeClr val="dk1"/>
                </a:solidFill>
              </a:rPr>
              <a:t>Photo Credit: </a:t>
            </a:r>
            <a:r>
              <a:rPr lang="en" dirty="0">
                <a:solidFill>
                  <a:schemeClr val="dk1"/>
                </a:solidFill>
              </a:rPr>
              <a:t>Coronation of The Virgin. Gentile de Fabriano. Public Domain. </a:t>
            </a:r>
            <a:r>
              <a:rPr lang="en" dirty="0">
                <a:solidFill>
                  <a:schemeClr val="dk1"/>
                </a:solidFill>
                <a:uFill>
                  <a:noFill/>
                </a:uFill>
                <a:hlinkClick r:id="rId3">
                  <a:extLst>
                    <a:ext uri="{A12FA001-AC4F-418D-AE19-62706E023703}">
                      <ahyp:hlinkClr xmlns:ahyp="http://schemas.microsoft.com/office/drawing/2018/hyperlinkcolor" val="tx"/>
                    </a:ext>
                  </a:extLst>
                </a:hlinkClick>
              </a:rPr>
              <a:t>https://commons.wikimedia.org/wiki/File:Gentile_da_Fabriano_-_Coronation_of_the_Virgin.jpg</a:t>
            </a:r>
            <a:r>
              <a:rPr lang="en" dirty="0">
                <a:solidFill>
                  <a:schemeClr val="dk1"/>
                </a:solidFill>
              </a:rPr>
              <a:t> </a:t>
            </a:r>
            <a:endParaRPr dirty="0">
              <a:solidFill>
                <a:schemeClr val="dk1"/>
              </a:solidFill>
            </a:endParaRPr>
          </a:p>
          <a:p>
            <a:pPr marL="152400" lvl="0" indent="0" algn="l" rtl="0">
              <a:lnSpc>
                <a:spcPct val="115000"/>
              </a:lnSpc>
              <a:spcBef>
                <a:spcPts val="0"/>
              </a:spcBef>
              <a:spcAft>
                <a:spcPts val="0"/>
              </a:spcAft>
              <a:buSzPts val="1100"/>
              <a:buNone/>
            </a:pPr>
            <a:endParaRPr b="1" dirty="0">
              <a:solidFill>
                <a:schemeClr val="dk1"/>
              </a:solidFill>
            </a:endParaRPr>
          </a:p>
          <a:p>
            <a:pPr marL="152400" lvl="0" indent="0" algn="l" rtl="0">
              <a:lnSpc>
                <a:spcPct val="115000"/>
              </a:lnSpc>
              <a:spcBef>
                <a:spcPts val="0"/>
              </a:spcBef>
              <a:spcAft>
                <a:spcPts val="0"/>
              </a:spcAft>
              <a:buSzPts val="1100"/>
              <a:buNone/>
            </a:pPr>
            <a:r>
              <a:rPr lang="en" b="1" dirty="0">
                <a:solidFill>
                  <a:schemeClr val="dk1"/>
                </a:solidFill>
              </a:rPr>
              <a:t>Directions: </a:t>
            </a:r>
            <a:r>
              <a:rPr lang="en" dirty="0">
                <a:solidFill>
                  <a:schemeClr val="dk1"/>
                </a:solidFill>
              </a:rPr>
              <a:t>Have students copy information from the slide into their notes.</a:t>
            </a:r>
            <a:endParaRPr dirty="0">
              <a:solidFill>
                <a:schemeClr val="dk1"/>
              </a:solidFill>
            </a:endParaRPr>
          </a:p>
          <a:p>
            <a:pPr marL="152400" lvl="0" indent="0" algn="l" rtl="0">
              <a:lnSpc>
                <a:spcPct val="115000"/>
              </a:lnSpc>
              <a:spcBef>
                <a:spcPts val="0"/>
              </a:spcBef>
              <a:spcAft>
                <a:spcPts val="0"/>
              </a:spcAft>
              <a:buSzPts val="1100"/>
              <a:buNone/>
            </a:pPr>
            <a:endParaRPr b="1" dirty="0">
              <a:solidFill>
                <a:schemeClr val="dk1"/>
              </a:solidFill>
            </a:endParaRPr>
          </a:p>
          <a:p>
            <a:pPr marL="152400" lvl="0" indent="0" algn="l" rtl="0">
              <a:lnSpc>
                <a:spcPct val="115000"/>
              </a:lnSpc>
              <a:spcBef>
                <a:spcPts val="0"/>
              </a:spcBef>
              <a:spcAft>
                <a:spcPts val="0"/>
              </a:spcAft>
              <a:buSzPts val="1100"/>
              <a:buNone/>
            </a:pPr>
            <a:r>
              <a:rPr lang="en" b="1" dirty="0">
                <a:solidFill>
                  <a:schemeClr val="dk1"/>
                </a:solidFill>
              </a:rPr>
              <a:t>Teaching Points: </a:t>
            </a:r>
            <a:r>
              <a:rPr lang="en" dirty="0"/>
              <a:t>The feast of the Queenship of Mary was established in 1954 by Pope Pius XII, but the tradition pf celebrating Mary as queen of heaven goes back much earlier, with various saints and Church fathers referring to Mary as “lady” and “queen” as early as the fourth century. The basic idea is that if Jesus is “king,” then it is fitting that Mary, his mother, would share in his reign as queen. </a:t>
            </a:r>
            <a:endParaRPr dirty="0"/>
          </a:p>
          <a:p>
            <a:pPr marL="152400" lvl="0" indent="0" algn="l" rtl="0">
              <a:lnSpc>
                <a:spcPct val="115000"/>
              </a:lnSpc>
              <a:spcBef>
                <a:spcPts val="0"/>
              </a:spcBef>
              <a:spcAft>
                <a:spcPts val="0"/>
              </a:spcAft>
              <a:buSzPts val="1100"/>
              <a:buNone/>
            </a:pPr>
            <a:endParaRPr dirty="0"/>
          </a:p>
          <a:p>
            <a:pPr marL="152400" lvl="0" indent="0" algn="l" rtl="0">
              <a:lnSpc>
                <a:spcPct val="115000"/>
              </a:lnSpc>
              <a:spcBef>
                <a:spcPts val="0"/>
              </a:spcBef>
              <a:spcAft>
                <a:spcPts val="0"/>
              </a:spcAft>
              <a:buSzPts val="1100"/>
              <a:buNone/>
            </a:pPr>
            <a:r>
              <a:rPr lang="en" dirty="0"/>
              <a:t>This way of understanding the honor due Mary as the Mother of God became especially popular in the Middle Ages, with its emphasis on courtly manners, but it also has a biblical basis. The Book of Revelation describes a woman clothed with the sun and crowned with twelve stars, traditionally understood to be Mary. When the angel Gabriel appears to Mary, he says that her son, Jesus, will inherit the throne of David (Luke 1:32). Later, Mary proclaims her Magnificat (Luke 1:46-56), in which she says, “Surely, from now on all generations will call me blessed; for the Mighty One has done great things for me….”</a:t>
            </a:r>
            <a:endParaRPr b="1" dirty="0">
              <a:solidFill>
                <a:schemeClr val="dk1"/>
              </a:solidFill>
            </a:endParaRPr>
          </a:p>
          <a:p>
            <a:pPr marL="152400" lvl="0" indent="0" algn="l" rtl="0">
              <a:lnSpc>
                <a:spcPct val="115000"/>
              </a:lnSpc>
              <a:spcBef>
                <a:spcPts val="0"/>
              </a:spcBef>
              <a:spcAft>
                <a:spcPts val="0"/>
              </a:spcAft>
              <a:buSzPts val="1100"/>
              <a:buNone/>
            </a:pPr>
            <a:endParaRPr b="1" dirty="0">
              <a:solidFill>
                <a:schemeClr val="dk1"/>
              </a:solidFill>
            </a:endParaRPr>
          </a:p>
          <a:p>
            <a:pPr marL="152400" lvl="0" indent="0" algn="l" rtl="0">
              <a:lnSpc>
                <a:spcPct val="115000"/>
              </a:lnSpc>
              <a:spcBef>
                <a:spcPts val="0"/>
              </a:spcBef>
              <a:spcAft>
                <a:spcPts val="0"/>
              </a:spcAft>
              <a:buSzPts val="1100"/>
              <a:buNone/>
            </a:pPr>
            <a:r>
              <a:rPr lang="en" b="1" dirty="0">
                <a:solidFill>
                  <a:schemeClr val="dk1"/>
                </a:solidFill>
              </a:rPr>
              <a:t>Online Resources: </a:t>
            </a:r>
            <a:r>
              <a:rPr lang="en" dirty="0">
                <a:solidFill>
                  <a:schemeClr val="dk1"/>
                </a:solidFill>
              </a:rPr>
              <a:t>View video,</a:t>
            </a:r>
            <a:r>
              <a:rPr lang="en" i="1" dirty="0">
                <a:solidFill>
                  <a:schemeClr val="dk1"/>
                </a:solidFill>
              </a:rPr>
              <a:t> The Queen Mother</a:t>
            </a:r>
            <a:r>
              <a:rPr lang="en" dirty="0">
                <a:solidFill>
                  <a:schemeClr val="dk1"/>
                </a:solidFill>
              </a:rPr>
              <a:t>. URL here: </a:t>
            </a:r>
            <a:r>
              <a:rPr lang="en" u="sng" dirty="0">
                <a:solidFill>
                  <a:schemeClr val="hlink"/>
                </a:solidFill>
                <a:hlinkClick r:id="rId4"/>
              </a:rPr>
              <a:t>https://youtu.be/8TpjIoec7zQ</a:t>
            </a:r>
            <a:endParaRPr dirty="0">
              <a:solidFill>
                <a:schemeClr val="dk1"/>
              </a:solidFill>
            </a:endParaRPr>
          </a:p>
          <a:p>
            <a:pPr marL="152400" lvl="0" indent="0" algn="l" rtl="0">
              <a:lnSpc>
                <a:spcPct val="115000"/>
              </a:lnSpc>
              <a:spcBef>
                <a:spcPts val="0"/>
              </a:spcBef>
              <a:spcAft>
                <a:spcPts val="0"/>
              </a:spcAft>
              <a:buSzPts val="1100"/>
              <a:buNone/>
            </a:pPr>
            <a:r>
              <a:rPr lang="en" dirty="0">
                <a:solidFill>
                  <a:schemeClr val="dk1"/>
                </a:solidFill>
              </a:rPr>
              <a:t>View video, </a:t>
            </a:r>
            <a:r>
              <a:rPr lang="en" i="1" dirty="0">
                <a:solidFill>
                  <a:schemeClr val="dk1"/>
                </a:solidFill>
              </a:rPr>
              <a:t>A Woman Clothed With The Sun</a:t>
            </a:r>
            <a:r>
              <a:rPr lang="en" dirty="0">
                <a:solidFill>
                  <a:schemeClr val="dk1"/>
                </a:solidFill>
              </a:rPr>
              <a:t>. URL here: </a:t>
            </a:r>
            <a:r>
              <a:rPr lang="en" u="sng" dirty="0">
                <a:solidFill>
                  <a:schemeClr val="hlink"/>
                </a:solidFill>
                <a:hlinkClick r:id="rId5"/>
              </a:rPr>
              <a:t>https://youtu.be/I1GdAQ21zzQ</a:t>
            </a:r>
            <a:r>
              <a:rPr lang="en" dirty="0">
                <a:solidFill>
                  <a:schemeClr val="dk1"/>
                </a:solidFill>
              </a:rPr>
              <a:t> </a:t>
            </a:r>
            <a:endParaRPr dirty="0">
              <a:solidFill>
                <a:schemeClr val="dk1"/>
              </a:solidFill>
            </a:endParaRPr>
          </a:p>
          <a:p>
            <a:pPr marL="152400" lvl="0" indent="0" algn="l" rtl="0">
              <a:lnSpc>
                <a:spcPct val="115000"/>
              </a:lnSpc>
              <a:spcBef>
                <a:spcPts val="0"/>
              </a:spcBef>
              <a:spcAft>
                <a:spcPts val="0"/>
              </a:spcAft>
              <a:buSzPts val="1100"/>
              <a:buNone/>
            </a:pPr>
            <a:r>
              <a:rPr lang="en" dirty="0">
                <a:solidFill>
                  <a:schemeClr val="dk1"/>
                </a:solidFill>
              </a:rPr>
              <a:t>Have students view video, </a:t>
            </a:r>
            <a:r>
              <a:rPr lang="en" i="1" dirty="0">
                <a:solidFill>
                  <a:schemeClr val="dk1"/>
                </a:solidFill>
              </a:rPr>
              <a:t>Bishop Barron on the Queenship of Mary.</a:t>
            </a:r>
            <a:r>
              <a:rPr lang="en" dirty="0">
                <a:solidFill>
                  <a:schemeClr val="dk1"/>
                </a:solidFill>
              </a:rPr>
              <a:t> URL here:  </a:t>
            </a:r>
            <a:r>
              <a:rPr lang="en" u="sng" dirty="0">
                <a:solidFill>
                  <a:schemeClr val="hlink"/>
                </a:solidFill>
                <a:hlinkClick r:id="rId6"/>
              </a:rPr>
              <a:t>https://youtu.be/i0dk8F0KYxY</a:t>
            </a:r>
            <a:r>
              <a:rPr lang="en" dirty="0">
                <a:solidFill>
                  <a:schemeClr val="dk1"/>
                </a:solidFill>
              </a:rPr>
              <a:t> </a:t>
            </a:r>
            <a:endParaRPr dirty="0">
              <a:solidFill>
                <a:schemeClr val="dk1"/>
              </a:solidFill>
            </a:endParaRPr>
          </a:p>
          <a:p>
            <a:pPr marL="152400" lvl="0" indent="0" algn="l" rtl="0">
              <a:lnSpc>
                <a:spcPct val="115000"/>
              </a:lnSpc>
              <a:spcBef>
                <a:spcPts val="0"/>
              </a:spcBef>
              <a:spcAft>
                <a:spcPts val="0"/>
              </a:spcAft>
              <a:buSzPts val="1100"/>
              <a:buNone/>
            </a:pPr>
            <a:r>
              <a:rPr lang="en" dirty="0">
                <a:solidFill>
                  <a:schemeClr val="dk1"/>
                </a:solidFill>
              </a:rPr>
              <a:t>Assign Article, </a:t>
            </a:r>
            <a:r>
              <a:rPr lang="en" i="1" dirty="0">
                <a:solidFill>
                  <a:schemeClr val="dk1"/>
                </a:solidFill>
              </a:rPr>
              <a:t>Amazing Image of Mary as Queen</a:t>
            </a:r>
            <a:r>
              <a:rPr lang="en" dirty="0">
                <a:solidFill>
                  <a:schemeClr val="dk1"/>
                </a:solidFill>
              </a:rPr>
              <a:t>. URL here: </a:t>
            </a:r>
            <a:r>
              <a:rPr lang="en" u="sng" dirty="0">
                <a:solidFill>
                  <a:schemeClr val="hlink"/>
                </a:solidFill>
                <a:hlinkClick r:id="rId7"/>
              </a:rPr>
              <a:t>https://www.catholic365.com/article/30620/the-most-amazing-image-of-mary-as-queen-van-eycks-mary.html</a:t>
            </a:r>
            <a:r>
              <a:rPr lang="en" dirty="0">
                <a:solidFill>
                  <a:schemeClr val="dk1"/>
                </a:solidFill>
              </a:rPr>
              <a:t> </a:t>
            </a:r>
            <a:endParaRPr dirty="0">
              <a:solidFill>
                <a:schemeClr val="dk1"/>
              </a:solidFill>
            </a:endParaRPr>
          </a:p>
          <a:p>
            <a:pPr marL="152400" lvl="0" indent="0" algn="l" rtl="0">
              <a:lnSpc>
                <a:spcPct val="115000"/>
              </a:lnSpc>
              <a:spcBef>
                <a:spcPts val="0"/>
              </a:spcBef>
              <a:spcAft>
                <a:spcPts val="0"/>
              </a:spcAft>
              <a:buSzPts val="1100"/>
              <a:buNone/>
            </a:pPr>
            <a:r>
              <a:rPr lang="en" dirty="0">
                <a:solidFill>
                  <a:schemeClr val="dk1"/>
                </a:solidFill>
              </a:rPr>
              <a:t>Listen to Marian Hymn, </a:t>
            </a:r>
            <a:r>
              <a:rPr lang="en" i="1" dirty="0">
                <a:solidFill>
                  <a:schemeClr val="dk1"/>
                </a:solidFill>
              </a:rPr>
              <a:t>Salve Regina (Hail Holy Queen)</a:t>
            </a:r>
            <a:r>
              <a:rPr lang="en" dirty="0">
                <a:solidFill>
                  <a:schemeClr val="dk1"/>
                </a:solidFill>
              </a:rPr>
              <a:t>. URL here: </a:t>
            </a:r>
            <a:r>
              <a:rPr lang="en" u="sng" dirty="0">
                <a:solidFill>
                  <a:schemeClr val="hlink"/>
                </a:solidFill>
                <a:hlinkClick r:id="rId8"/>
              </a:rPr>
              <a:t>https://en.wikipedia.org/wiki/Salve_Regina</a:t>
            </a:r>
            <a:endParaRPr lang="en" u="sng" dirty="0">
              <a:solidFill>
                <a:schemeClr val="hlink"/>
              </a:solidFill>
            </a:endParaRPr>
          </a:p>
          <a:p>
            <a:pPr marL="152400" lvl="0" indent="0" algn="l" rtl="0">
              <a:lnSpc>
                <a:spcPct val="115000"/>
              </a:lnSpc>
              <a:spcBef>
                <a:spcPts val="0"/>
              </a:spcBef>
              <a:spcAft>
                <a:spcPts val="0"/>
              </a:spcAft>
              <a:buSzPts val="1100"/>
              <a:buNone/>
            </a:pPr>
            <a:endParaRPr lang="en" u="sng" dirty="0">
              <a:solidFill>
                <a:schemeClr val="hlink"/>
              </a:solidFill>
            </a:endParaRPr>
          </a:p>
          <a:p>
            <a:pPr marL="152400" marR="0" lvl="0" indent="0" algn="l" defTabSz="914400" rtl="0" eaLnBrk="1" fontAlgn="auto" latinLnBrk="0" hangingPunct="1">
              <a:lnSpc>
                <a:spcPct val="115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152400" lvl="0" indent="0" algn="l" rtl="0">
              <a:lnSpc>
                <a:spcPct val="115000"/>
              </a:lnSpc>
              <a:spcBef>
                <a:spcPts val="0"/>
              </a:spcBef>
              <a:spcAft>
                <a:spcPts val="0"/>
              </a:spcAft>
              <a:buSzPts val="1100"/>
              <a:buNone/>
            </a:pPr>
            <a:endParaRPr dirty="0">
              <a:solidFill>
                <a:schemeClr val="dk1"/>
              </a:solidFill>
            </a:endParaRPr>
          </a:p>
          <a:p>
            <a:pPr marL="152400" lvl="0" indent="0" algn="l" rtl="0">
              <a:lnSpc>
                <a:spcPct val="115000"/>
              </a:lnSpc>
              <a:spcBef>
                <a:spcPts val="0"/>
              </a:spcBef>
              <a:spcAft>
                <a:spcPts val="0"/>
              </a:spcAft>
              <a:buSzPts val="1100"/>
              <a:buNone/>
            </a:pPr>
            <a:endParaRPr dirty="0">
              <a:solidFill>
                <a:schemeClr val="dk1"/>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2c3384ad72a_0_3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3" name="Google Shape;253;g2c3384ad72a_0_30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100"/>
              <a:buNone/>
            </a:pPr>
            <a:r>
              <a:rPr lang="en" b="1" dirty="0">
                <a:solidFill>
                  <a:schemeClr val="dk1"/>
                </a:solidFill>
              </a:rPr>
              <a:t>Directions: </a:t>
            </a:r>
            <a:r>
              <a:rPr lang="en" dirty="0">
                <a:solidFill>
                  <a:schemeClr val="dk1"/>
                </a:solidFill>
              </a:rPr>
              <a:t>Have students copy the quote. Add bonus points to the assessment if they can copy it down demonstrating that they memorized it.</a:t>
            </a:r>
            <a:endParaRPr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Online Resources: </a:t>
            </a:r>
            <a:r>
              <a:rPr lang="en" dirty="0">
                <a:solidFill>
                  <a:schemeClr val="dk1"/>
                </a:solidFill>
              </a:rPr>
              <a:t>Assign article, </a:t>
            </a:r>
            <a:r>
              <a:rPr lang="en" i="1" dirty="0">
                <a:solidFill>
                  <a:schemeClr val="dk1"/>
                </a:solidFill>
              </a:rPr>
              <a:t>The  Magnificat, Mary’s Own Prayer.</a:t>
            </a:r>
            <a:r>
              <a:rPr lang="en" dirty="0">
                <a:solidFill>
                  <a:schemeClr val="dk1"/>
                </a:solidFill>
              </a:rPr>
              <a:t> URL here</a:t>
            </a:r>
            <a:r>
              <a:rPr lang="en" b="1" dirty="0">
                <a:solidFill>
                  <a:schemeClr val="dk1"/>
                </a:solidFill>
              </a:rPr>
              <a:t>: </a:t>
            </a:r>
            <a:r>
              <a:rPr lang="en" dirty="0">
                <a:solidFill>
                  <a:schemeClr val="dk1"/>
                </a:solidFill>
              </a:rPr>
              <a:t>https://www.catholicculture.org/culture/library/view.cfm?recnum=7340</a:t>
            </a: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a:t>
            </a:r>
            <a:r>
              <a:rPr lang="en-US" sz="1100" i="1">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section106A-117 of the US Copyright Law.</a:t>
            </a:r>
            <a:endParaRPr lang="en-US" sz="110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2c3384add0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2" name="Google Shape;102;g2c3384add0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dirty="0">
                <a:solidFill>
                  <a:schemeClr val="dk1"/>
                </a:solidFill>
              </a:rPr>
              <a:t>Photo Credit</a:t>
            </a:r>
            <a:r>
              <a:rPr lang="en" dirty="0">
                <a:solidFill>
                  <a:schemeClr val="dk1"/>
                </a:solidFill>
              </a:rPr>
              <a:t>:</a:t>
            </a:r>
            <a:r>
              <a:rPr lang="en" dirty="0"/>
              <a:t> </a:t>
            </a:r>
            <a:r>
              <a:rPr lang="en" dirty="0">
                <a:uFill>
                  <a:noFill/>
                </a:uFill>
                <a:hlinkClick r:id="rId3"/>
              </a:rPr>
              <a:t>Kike Figaredo</a:t>
            </a:r>
            <a:r>
              <a:rPr lang="en" dirty="0"/>
              <a:t>. Public domain. Mary Mother of Inclusive Love. Cropped.</a:t>
            </a:r>
            <a:r>
              <a:rPr lang="en" dirty="0">
                <a:uFill>
                  <a:noFill/>
                </a:uFill>
                <a:hlinkClick r:id="rId4"/>
              </a:rPr>
              <a:t>https://commons.wikimedia.org/wiki/File:Mary_Mother_of_Inclusive_Love.jpg</a:t>
            </a:r>
            <a:r>
              <a:rPr lang="en" dirty="0"/>
              <a:t> . the Wedding at Cana, detail</a:t>
            </a:r>
            <a:endParaRPr dirty="0"/>
          </a:p>
          <a:p>
            <a:pPr marL="0" lvl="0" indent="0" algn="l" rtl="0">
              <a:spcBef>
                <a:spcPts val="0"/>
              </a:spcBef>
              <a:spcAft>
                <a:spcPts val="0"/>
              </a:spcAft>
              <a:buNone/>
            </a:pPr>
            <a:r>
              <a:rPr lang="en" dirty="0">
                <a:uFill>
                  <a:noFill/>
                </a:uFill>
                <a:hlinkClick r:id="rId5"/>
              </a:rPr>
              <a:t>Nheyob</a:t>
            </a:r>
            <a:r>
              <a:rPr lang="en" dirty="0"/>
              <a:t>.</a:t>
            </a:r>
            <a:r>
              <a:rPr lang="en" dirty="0">
                <a:uFill>
                  <a:noFill/>
                </a:uFill>
                <a:hlinkClick r:id="rId6"/>
              </a:rPr>
              <a:t>Creative Commons Attribution-Share Alike 3.0</a:t>
            </a:r>
            <a:r>
              <a:rPr lang="en" dirty="0"/>
              <a:t>. The Virgin and Child (</a:t>
            </a:r>
            <a:r>
              <a:rPr lang="en" dirty="0">
                <a:uFill>
                  <a:noFill/>
                </a:uFill>
                <a:hlinkClick r:id="rId7"/>
              </a:rPr>
              <a:t>Theotokos</a:t>
            </a:r>
            <a:r>
              <a:rPr lang="en" dirty="0"/>
              <a:t>) mosaic, in the apse of </a:t>
            </a:r>
            <a:r>
              <a:rPr lang="en" dirty="0">
                <a:uFill>
                  <a:noFill/>
                </a:uFill>
                <a:hlinkClick r:id="rId8"/>
              </a:rPr>
              <a:t>Hagia Sophia</a:t>
            </a:r>
            <a:r>
              <a:rPr lang="en" dirty="0"/>
              <a:t> (Istanbul, Turkey).Photograph: </a:t>
            </a:r>
            <a:r>
              <a:rPr lang="en" dirty="0">
                <a:uFill>
                  <a:noFill/>
                </a:uFill>
                <a:hlinkClick r:id="rId9"/>
              </a:rPr>
              <a:t>Myrabella</a:t>
            </a:r>
            <a:r>
              <a:rPr lang="en" dirty="0"/>
              <a:t>.Public domain. </a:t>
            </a:r>
            <a:r>
              <a:rPr lang="en" dirty="0">
                <a:uFill>
                  <a:noFill/>
                </a:uFill>
                <a:hlinkClick r:id="rId10"/>
              </a:rPr>
              <a:t>Hans Memling</a:t>
            </a:r>
            <a:r>
              <a:rPr lang="en" dirty="0"/>
              <a:t>. Public domain. Annunciation Memling cropped. </a:t>
            </a:r>
            <a:r>
              <a:rPr lang="en" dirty="0">
                <a:solidFill>
                  <a:schemeClr val="dk1"/>
                </a:solidFill>
              </a:rPr>
              <a:t> </a:t>
            </a:r>
            <a:r>
              <a:rPr lang="en" dirty="0">
                <a:solidFill>
                  <a:schemeClr val="dk1"/>
                </a:solidFill>
                <a:uFill>
                  <a:noFill/>
                </a:uFill>
                <a:hlinkClick r:id="rId4">
                  <a:extLst>
                    <a:ext uri="{A12FA001-AC4F-418D-AE19-62706E023703}">
                      <ahyp:hlinkClr xmlns:ahyp="http://schemas.microsoft.com/office/drawing/2018/hyperlinkcolor" val="tx"/>
                    </a:ext>
                  </a:extLst>
                </a:hlinkClick>
              </a:rPr>
              <a:t>https://commons.wikimedia.or</a:t>
            </a:r>
            <a:r>
              <a:rPr lang="en" dirty="0">
                <a:solidFill>
                  <a:schemeClr val="dk1"/>
                </a:solidFill>
              </a:rPr>
              <a:t>g</a:t>
            </a:r>
            <a:endParaRPr dirty="0"/>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b="1" dirty="0">
                <a:solidFill>
                  <a:schemeClr val="dk1"/>
                </a:solidFill>
              </a:rPr>
              <a:t>Directions: </a:t>
            </a:r>
            <a:r>
              <a:rPr lang="en" dirty="0">
                <a:solidFill>
                  <a:schemeClr val="dk1"/>
                </a:solidFill>
              </a:rPr>
              <a:t>Have students copy down information from the slide into their notes.</a:t>
            </a:r>
            <a:endParaRPr dirty="0">
              <a:solidFill>
                <a:schemeClr val="dk1"/>
              </a:solidFill>
            </a:endParaRPr>
          </a:p>
          <a:p>
            <a:pPr marL="0" lvl="0" indent="0" algn="l" rtl="0">
              <a:spcBef>
                <a:spcPts val="0"/>
              </a:spcBef>
              <a:spcAft>
                <a:spcPts val="0"/>
              </a:spcAft>
              <a:buNone/>
            </a:pPr>
            <a:endParaRPr b="1" dirty="0">
              <a:solidFill>
                <a:schemeClr val="dk1"/>
              </a:solidFill>
            </a:endParaRPr>
          </a:p>
          <a:p>
            <a:pPr marL="0" lvl="0" indent="0" algn="l" rtl="0">
              <a:spcBef>
                <a:spcPts val="0"/>
              </a:spcBef>
              <a:spcAft>
                <a:spcPts val="0"/>
              </a:spcAft>
              <a:buNone/>
            </a:pPr>
            <a:r>
              <a:rPr lang="en" b="1" dirty="0">
                <a:solidFill>
                  <a:schemeClr val="dk1"/>
                </a:solidFill>
              </a:rPr>
              <a:t>Teaching Points: </a:t>
            </a:r>
            <a:endParaRPr b="1" dirty="0">
              <a:solidFill>
                <a:schemeClr val="dk1"/>
              </a:solidFill>
            </a:endParaRPr>
          </a:p>
          <a:p>
            <a:pPr marL="0" lvl="0" indent="0" algn="l" rtl="0">
              <a:spcBef>
                <a:spcPts val="0"/>
              </a:spcBef>
              <a:spcAft>
                <a:spcPts val="0"/>
              </a:spcAft>
              <a:buNone/>
            </a:pPr>
            <a:r>
              <a:rPr lang="en" u="sng" dirty="0">
                <a:solidFill>
                  <a:schemeClr val="dk1"/>
                </a:solidFill>
              </a:rPr>
              <a:t>An advocate</a:t>
            </a:r>
            <a:r>
              <a:rPr lang="en" dirty="0">
                <a:solidFill>
                  <a:schemeClr val="dk1"/>
                </a:solidFill>
              </a:rPr>
              <a:t> is someone who “argues for a cause” or “pleads on another’s behalf.” When they were on earth, Mary and all the saints cooperated with God to do good work on behalf of others. From heaven, Mary continues to take on Jesus’s Own Life Reveals More about the Nature of God. Mary’s  role is to plead on behalf of humankind to her Son through the Holy Spirit and, ultimately, to God the Father for others who are in need on earth and those in Purgatory. At the wedding at Cana (see John 2:1–12)  Mary saw the need for more wine and asked Jesus to do something about it. </a:t>
            </a:r>
            <a:endParaRPr dirty="0">
              <a:solidFill>
                <a:schemeClr val="dk1"/>
              </a:solidFill>
            </a:endParaRPr>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u="sng" dirty="0">
                <a:solidFill>
                  <a:schemeClr val="dk1"/>
                </a:solidFill>
              </a:rPr>
              <a:t>Mother of Christians:</a:t>
            </a:r>
            <a:r>
              <a:rPr lang="en" dirty="0"/>
              <a:t> The Virgin Mary is considered the Mother of Christians because she is the mother of Jesus Christ, who is considered the Head of the Church. As such, Mary is also considered the mother of the Church."When Jesus saw his mother, and the disciple whom he loved standing near, he said to his mother, 'Woman, behold, your son!'. Then he said to the disciple, 'Behold, your mother!’" (Jn 19:26-27).</a:t>
            </a:r>
            <a:endParaRPr dirty="0"/>
          </a:p>
          <a:p>
            <a:pPr marL="0" lvl="0" indent="0" algn="l" rtl="0">
              <a:spcBef>
                <a:spcPts val="0"/>
              </a:spcBef>
              <a:spcAft>
                <a:spcPts val="0"/>
              </a:spcAft>
              <a:buNone/>
            </a:pPr>
            <a:endParaRPr dirty="0">
              <a:solidFill>
                <a:schemeClr val="dk1"/>
              </a:solidFill>
            </a:endParaRPr>
          </a:p>
          <a:p>
            <a:pPr marL="0" lvl="0" indent="0" algn="l" rtl="0">
              <a:spcBef>
                <a:spcPts val="0"/>
              </a:spcBef>
              <a:spcAft>
                <a:spcPts val="0"/>
              </a:spcAft>
              <a:buNone/>
            </a:pPr>
            <a:r>
              <a:rPr lang="en" u="sng" dirty="0">
                <a:solidFill>
                  <a:schemeClr val="dk1"/>
                </a:solidFill>
              </a:rPr>
              <a:t>Mother of God:</a:t>
            </a:r>
            <a:r>
              <a:rPr lang="en" dirty="0"/>
              <a:t> The title “Mother of God” is a Roman Catholic way of saying the Greek ‘Theotokos’, which means “God-bearer”. Mary was chosen by God, the Father, to bring Jesus Christ into this world. Since Jesus is God, Mary is called the mother of God. She freely accepted the Father’s plan and she was given grace to carry it out. </a:t>
            </a:r>
            <a:endParaRPr dirty="0"/>
          </a:p>
          <a:p>
            <a:pPr marL="0" lvl="0" indent="0" algn="l" rtl="0">
              <a:spcBef>
                <a:spcPts val="0"/>
              </a:spcBef>
              <a:spcAft>
                <a:spcPts val="0"/>
              </a:spcAft>
              <a:buNone/>
            </a:pPr>
            <a:endParaRPr dirty="0"/>
          </a:p>
          <a:p>
            <a:pPr marL="0" lvl="0" indent="0" algn="l" rtl="0">
              <a:spcBef>
                <a:spcPts val="0"/>
              </a:spcBef>
              <a:spcAft>
                <a:spcPts val="0"/>
              </a:spcAft>
              <a:buNone/>
            </a:pPr>
            <a:r>
              <a:rPr lang="en" u="sng" dirty="0">
                <a:solidFill>
                  <a:schemeClr val="dk1"/>
                </a:solidFill>
              </a:rPr>
              <a:t>Spouse of the Holy Spirit: </a:t>
            </a:r>
            <a:r>
              <a:rPr lang="en" dirty="0"/>
              <a:t>Pope Leo XIII mentioned the spousal relationship between the Holy Spirit and the Blessed Virgin in an 1897 encyclical: “Let all Christian peoples add their prayers also, invoking the powerful and ever-acceptable intercession of the Blessed Virgin. You know well the intimate and wonderful relationship existing between her and the Holy Spirit, so that she is justly called His Spouse. May she continue to strengthen our prayers with her prayers” (Divinum Illud Munus/That Divine Gift, n.14). “And the angel answered her, “The Holy Spirit will come upon you, and the power of the Most High will overshadow you; therefore the child to be born will be called holy—the Son of God” (Lk 1:35).</a:t>
            </a:r>
            <a:endParaRPr dirty="0"/>
          </a:p>
          <a:p>
            <a:pPr marL="0" lvl="0" indent="0" algn="l" rtl="0">
              <a:spcBef>
                <a:spcPts val="0"/>
              </a:spcBef>
              <a:spcAft>
                <a:spcPts val="0"/>
              </a:spcAft>
              <a:buNone/>
            </a:pPr>
            <a:endParaRPr u="sng" dirty="0">
              <a:solidFill>
                <a:schemeClr val="dk1"/>
              </a:solidFill>
            </a:endParaRPr>
          </a:p>
          <a:p>
            <a:pPr marL="0" lvl="0" indent="0" algn="l" rtl="0">
              <a:spcBef>
                <a:spcPts val="0"/>
              </a:spcBef>
              <a:spcAft>
                <a:spcPts val="0"/>
              </a:spcAft>
              <a:buNone/>
            </a:pPr>
            <a:r>
              <a:rPr lang="en" b="1" dirty="0">
                <a:solidFill>
                  <a:schemeClr val="dk1"/>
                </a:solidFill>
              </a:rPr>
              <a:t>Online Resources:</a:t>
            </a:r>
            <a:r>
              <a:rPr lang="en" dirty="0">
                <a:solidFill>
                  <a:schemeClr val="dk1"/>
                </a:solidFill>
              </a:rPr>
              <a:t> View as a class,</a:t>
            </a:r>
            <a:r>
              <a:rPr lang="en" i="1" dirty="0">
                <a:solidFill>
                  <a:schemeClr val="dk1"/>
                </a:solidFill>
              </a:rPr>
              <a:t> The LItany of the Blessed Virgin Mary.</a:t>
            </a:r>
            <a:r>
              <a:rPr lang="en" dirty="0">
                <a:solidFill>
                  <a:schemeClr val="dk1"/>
                </a:solidFill>
              </a:rPr>
              <a:t> URL here: </a:t>
            </a:r>
            <a:r>
              <a:rPr lang="en" u="sng" dirty="0">
                <a:solidFill>
                  <a:schemeClr val="hlink"/>
                </a:solidFill>
                <a:hlinkClick r:id="rId11"/>
              </a:rPr>
              <a:t>https://www.nashvilledominican.org/prayer/litanies/litany-of-the-blessed-virgin-mary/</a:t>
            </a:r>
            <a:r>
              <a:rPr lang="en" dirty="0">
                <a:solidFill>
                  <a:schemeClr val="dk1"/>
                </a:solidFill>
              </a:rPr>
              <a:t> </a:t>
            </a:r>
            <a:endParaRPr dirty="0">
              <a:solidFill>
                <a:schemeClr val="dk1"/>
              </a:solidFill>
            </a:endParaRPr>
          </a:p>
          <a:p>
            <a:pPr marL="0" lvl="0" indent="0" algn="l" rtl="0">
              <a:spcBef>
                <a:spcPts val="0"/>
              </a:spcBef>
              <a:spcAft>
                <a:spcPts val="0"/>
              </a:spcAft>
              <a:buNone/>
            </a:pPr>
            <a:r>
              <a:rPr lang="en" dirty="0">
                <a:solidFill>
                  <a:schemeClr val="dk1"/>
                </a:solidFill>
              </a:rPr>
              <a:t>View video: </a:t>
            </a:r>
            <a:r>
              <a:rPr lang="en" i="1" dirty="0">
                <a:solidFill>
                  <a:schemeClr val="dk1"/>
                </a:solidFill>
              </a:rPr>
              <a:t>Litany of the Blessed virgin Sung in Latin.</a:t>
            </a:r>
            <a:r>
              <a:rPr lang="en" dirty="0">
                <a:solidFill>
                  <a:schemeClr val="dk1"/>
                </a:solidFill>
              </a:rPr>
              <a:t> URL here: </a:t>
            </a:r>
            <a:endParaRPr dirty="0">
              <a:solidFill>
                <a:schemeClr val="dk1"/>
              </a:solidFill>
            </a:endParaRPr>
          </a:p>
          <a:p>
            <a:pPr marL="0" lvl="0" indent="0" algn="l" rtl="0">
              <a:spcBef>
                <a:spcPts val="0"/>
              </a:spcBef>
              <a:spcAft>
                <a:spcPts val="0"/>
              </a:spcAft>
              <a:buNone/>
            </a:pPr>
            <a:r>
              <a:rPr lang="en" u="sng" dirty="0">
                <a:solidFill>
                  <a:schemeClr val="hlink"/>
                </a:solidFill>
                <a:hlinkClick r:id="rId12"/>
              </a:rPr>
              <a:t>https://youtu.be/oKsh2EDNt-E</a:t>
            </a:r>
            <a:r>
              <a:rPr lang="en" dirty="0"/>
              <a:t> </a:t>
            </a:r>
          </a:p>
          <a:p>
            <a:pPr marL="0" lvl="0" indent="0" algn="l" rtl="0">
              <a:spcBef>
                <a:spcPts val="0"/>
              </a:spcBef>
              <a:spcAft>
                <a:spcPts val="0"/>
              </a:spcAft>
              <a:buNone/>
            </a:pPr>
            <a:endParaRPr lang="en" sz="1050" dirty="0">
              <a:solidFill>
                <a:srgbClr val="202122"/>
              </a:solidFill>
              <a:highlight>
                <a:srgbClr val="F8F9FA"/>
              </a:highlight>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05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05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05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05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sz="1050" dirty="0">
              <a:solidFill>
                <a:srgbClr val="202122"/>
              </a:solidFill>
              <a:highlight>
                <a:srgbClr val="F8F9FA"/>
              </a:highlight>
            </a:endParaRPr>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
        <p:cNvGrpSpPr/>
        <p:nvPr/>
      </p:nvGrpSpPr>
      <p:grpSpPr>
        <a:xfrm>
          <a:off x="0" y="0"/>
          <a:ext cx="0" cy="0"/>
          <a:chOff x="0" y="0"/>
          <a:chExt cx="0" cy="0"/>
        </a:xfrm>
      </p:grpSpPr>
      <p:sp>
        <p:nvSpPr>
          <p:cNvPr id="114" name="Google Shape;114;g2e2be7785ed_0_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 name="Google Shape;115;g2e2be7785ed_0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b="1" dirty="0">
                <a:solidFill>
                  <a:schemeClr val="dk1"/>
                </a:solidFill>
              </a:rPr>
              <a:t>Photo Credit:</a:t>
            </a:r>
            <a:r>
              <a:rPr lang="en" dirty="0"/>
              <a:t> Providence Lithograph Company.Public domain. Worshiping the golden calf. https://commons.wikimedia.org/wiki/File:Worshiping_the_golden_calf.jpg</a:t>
            </a:r>
            <a:endParaRPr dirty="0"/>
          </a:p>
          <a:p>
            <a:pPr marL="0" lvl="0" indent="0" algn="l" rtl="0">
              <a:spcBef>
                <a:spcPts val="0"/>
              </a:spcBef>
              <a:spcAft>
                <a:spcPts val="0"/>
              </a:spcAft>
              <a:buSzPts val="1100"/>
              <a:buNone/>
            </a:pPr>
            <a:endParaRPr dirty="0"/>
          </a:p>
          <a:p>
            <a:pPr marL="0" lvl="0" indent="0" algn="l" rtl="0">
              <a:spcBef>
                <a:spcPts val="0"/>
              </a:spcBef>
              <a:spcAft>
                <a:spcPts val="0"/>
              </a:spcAft>
              <a:buSzPts val="1100"/>
              <a:buNone/>
            </a:pPr>
            <a:r>
              <a:rPr lang="en" b="1" dirty="0">
                <a:solidFill>
                  <a:schemeClr val="dk1"/>
                </a:solidFill>
              </a:rPr>
              <a:t>Directions: </a:t>
            </a:r>
            <a:r>
              <a:rPr lang="en" dirty="0">
                <a:solidFill>
                  <a:schemeClr val="dk1"/>
                </a:solidFill>
              </a:rPr>
              <a:t>Have students copy the term and the definition in the vocabulary section of their notes.</a:t>
            </a:r>
            <a:endParaRPr dirty="0">
              <a:solidFill>
                <a:schemeClr val="dk1"/>
              </a:solidFill>
            </a:endParaRPr>
          </a:p>
          <a:p>
            <a:pPr marL="0" lvl="0" indent="0" algn="l" rtl="0">
              <a:spcBef>
                <a:spcPts val="0"/>
              </a:spcBef>
              <a:spcAft>
                <a:spcPts val="0"/>
              </a:spcAft>
              <a:buSzPts val="1100"/>
              <a:buNone/>
            </a:pPr>
            <a:endParaRPr dirty="0">
              <a:solidFill>
                <a:schemeClr val="dk1"/>
              </a:solidFill>
            </a:endParaRPr>
          </a:p>
          <a:p>
            <a:pPr marL="0" lvl="0" indent="0" algn="l" rtl="0">
              <a:spcBef>
                <a:spcPts val="0"/>
              </a:spcBef>
              <a:spcAft>
                <a:spcPts val="0"/>
              </a:spcAft>
              <a:buSzPts val="1100"/>
              <a:buNone/>
            </a:pPr>
            <a:r>
              <a:rPr lang="en" b="1" dirty="0">
                <a:solidFill>
                  <a:schemeClr val="dk1"/>
                </a:solidFill>
              </a:rPr>
              <a:t>Teaching Points:</a:t>
            </a:r>
            <a:r>
              <a:rPr lang="en" dirty="0"/>
              <a:t> Biblical idolatry is the worship of physical statues, images or icons connected to false gods. In the New testament, Colossians 3:5 says, "Put to death therefore what is earthly in you: sexual immorality, impurity, passion, evil desire, and covetousness, which is idolatry". </a:t>
            </a:r>
            <a:endParaRPr dirty="0"/>
          </a:p>
          <a:p>
            <a:pPr marL="0" lvl="0" indent="0" algn="l" rtl="0">
              <a:spcBef>
                <a:spcPts val="0"/>
              </a:spcBef>
              <a:spcAft>
                <a:spcPts val="0"/>
              </a:spcAft>
              <a:buSzPts val="1100"/>
              <a:buNone/>
            </a:pPr>
            <a:endParaRPr dirty="0"/>
          </a:p>
          <a:p>
            <a:pPr marL="0" lvl="0" indent="0" algn="l" rtl="0">
              <a:spcBef>
                <a:spcPts val="0"/>
              </a:spcBef>
              <a:spcAft>
                <a:spcPts val="0"/>
              </a:spcAft>
              <a:buSzPts val="1100"/>
              <a:buNone/>
            </a:pPr>
            <a:r>
              <a:rPr lang="en" dirty="0"/>
              <a:t>In modern society, idolatry can take many forms. Some common examples include prioritizing material possessions, wealth, fame, relationships, pleasure, power or even social media popularity above God and religious faith.</a:t>
            </a:r>
            <a:endParaRPr dirty="0"/>
          </a:p>
          <a:p>
            <a:pPr marL="0" lvl="0" indent="0" algn="l" rtl="0">
              <a:spcBef>
                <a:spcPts val="0"/>
              </a:spcBef>
              <a:spcAft>
                <a:spcPts val="0"/>
              </a:spcAft>
              <a:buSzPts val="1100"/>
              <a:buNone/>
            </a:pPr>
            <a:endParaRPr dirty="0"/>
          </a:p>
          <a:p>
            <a:pPr marL="0" lvl="0" indent="0" algn="l" rtl="0">
              <a:spcBef>
                <a:spcPts val="0"/>
              </a:spcBef>
              <a:spcAft>
                <a:spcPts val="0"/>
              </a:spcAft>
              <a:buSzPts val="1100"/>
              <a:buNone/>
            </a:pPr>
            <a:r>
              <a:rPr lang="en" b="1" dirty="0">
                <a:solidFill>
                  <a:schemeClr val="dk1"/>
                </a:solidFill>
              </a:rPr>
              <a:t>Online Resources:</a:t>
            </a:r>
            <a:r>
              <a:rPr lang="en" dirty="0">
                <a:solidFill>
                  <a:schemeClr val="dk1"/>
                </a:solidFill>
              </a:rPr>
              <a:t> Have students view video, </a:t>
            </a:r>
            <a:r>
              <a:rPr lang="en" i="1" dirty="0">
                <a:solidFill>
                  <a:schemeClr val="dk1"/>
                </a:solidFill>
              </a:rPr>
              <a:t>Bishop Barron on Idolatry</a:t>
            </a:r>
            <a:r>
              <a:rPr lang="en" dirty="0">
                <a:solidFill>
                  <a:schemeClr val="dk1"/>
                </a:solidFill>
              </a:rPr>
              <a:t>. URL here: </a:t>
            </a:r>
            <a:r>
              <a:rPr lang="en" u="sng" dirty="0">
                <a:solidFill>
                  <a:schemeClr val="hlink"/>
                </a:solidFill>
                <a:hlinkClick r:id="rId3"/>
              </a:rPr>
              <a:t>https://youtu.be/fWiEoZhyrQc</a:t>
            </a:r>
            <a:r>
              <a:rPr lang="en" dirty="0">
                <a:solidFill>
                  <a:schemeClr val="dk1"/>
                </a:solidFill>
              </a:rPr>
              <a:t> </a:t>
            </a:r>
          </a:p>
          <a:p>
            <a:pPr marL="0" lvl="0" indent="0" algn="l" rtl="0">
              <a:spcBef>
                <a:spcPts val="0"/>
              </a:spcBef>
              <a:spcAft>
                <a:spcPts val="0"/>
              </a:spcAft>
              <a:buSzPts val="1100"/>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SzPts val="1100"/>
              <a:buNone/>
            </a:pPr>
            <a:endParaRPr dirty="0">
              <a:solidFill>
                <a:schemeClr val="dk1"/>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g2c3384ad72a_0_1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 name="Google Shape;125;g2c3384ad72a_0_18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SzPts val="1100"/>
              <a:buNone/>
            </a:pPr>
            <a:r>
              <a:rPr lang="en" b="1" dirty="0">
                <a:solidFill>
                  <a:schemeClr val="dk1"/>
                </a:solidFill>
              </a:rPr>
              <a:t>Photo Credit:</a:t>
            </a:r>
            <a:r>
              <a:rPr lang="en" dirty="0"/>
              <a:t> Nizhny Novgorod. </a:t>
            </a:r>
            <a:r>
              <a:rPr lang="en" dirty="0">
                <a:uFill>
                  <a:noFill/>
                </a:uFill>
                <a:hlinkClick r:id="rId3"/>
              </a:rPr>
              <a:t>Mapatxea</a:t>
            </a:r>
            <a:r>
              <a:rPr lang="en" dirty="0"/>
              <a:t>. </a:t>
            </a:r>
            <a:r>
              <a:rPr lang="en" dirty="0">
                <a:uFill>
                  <a:noFill/>
                </a:uFill>
                <a:hlinkClick r:id="rId4"/>
              </a:rPr>
              <a:t>Creative Commons Attribution-Share Alike 4.0</a:t>
            </a:r>
            <a:endParaRPr dirty="0"/>
          </a:p>
          <a:p>
            <a:pPr marL="0" lvl="0" indent="0" algn="l" rtl="0">
              <a:spcBef>
                <a:spcPts val="0"/>
              </a:spcBef>
              <a:spcAft>
                <a:spcPts val="0"/>
              </a:spcAft>
              <a:buClr>
                <a:schemeClr val="dk1"/>
              </a:buClr>
              <a:buSzPts val="1100"/>
              <a:buFont typeface="Arial"/>
              <a:buNone/>
            </a:pPr>
            <a:r>
              <a:rPr lang="en" dirty="0"/>
              <a:t>Statue of the Virgin Mary. https://commons.wikimedia.org/wiki/File:Statue_of_the_Virgin_Mary_(Catholic_Assumption_Church,_Nizhny_Novgorod).jpg</a:t>
            </a:r>
            <a:endParaRPr dirty="0"/>
          </a:p>
          <a:p>
            <a:pPr marL="0" lvl="0" indent="0" algn="l" rtl="0">
              <a:spcBef>
                <a:spcPts val="0"/>
              </a:spcBef>
              <a:spcAft>
                <a:spcPts val="0"/>
              </a:spcAft>
              <a:buSzPts val="1100"/>
              <a:buNone/>
            </a:pPr>
            <a:endParaRPr dirty="0"/>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the term and the definition in the vocabulary section of their notes.</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SzPts val="1100"/>
              <a:buNone/>
            </a:pPr>
            <a:r>
              <a:rPr lang="en" b="1" dirty="0">
                <a:solidFill>
                  <a:schemeClr val="dk1"/>
                </a:solidFill>
              </a:rPr>
              <a:t>Teaching Point:</a:t>
            </a:r>
            <a:r>
              <a:rPr lang="en" dirty="0">
                <a:solidFill>
                  <a:schemeClr val="dk1"/>
                </a:solidFill>
              </a:rPr>
              <a:t> </a:t>
            </a:r>
            <a:r>
              <a:rPr lang="en" u="sng" dirty="0">
                <a:solidFill>
                  <a:schemeClr val="dk1"/>
                </a:solidFill>
              </a:rPr>
              <a:t>How to venerate relics:</a:t>
            </a:r>
            <a:r>
              <a:rPr lang="en" b="1" u="sng" dirty="0">
                <a:solidFill>
                  <a:schemeClr val="dk1"/>
                </a:solidFill>
              </a:rPr>
              <a:t> </a:t>
            </a:r>
            <a:r>
              <a:rPr lang="en" dirty="0"/>
              <a:t>In general the Church recommends an exterior gesture that fits the occasion and corresponds to a person’s interior disposition. Someone venerating a saint’s relic can kiss or touch the glass case that houses the relic, or simply stand near the relic in a prayerful attitude, raising one’s heart and mind to God and invoking the intercession of the saint.</a:t>
            </a:r>
            <a:endParaRPr dirty="0"/>
          </a:p>
          <a:p>
            <a:pPr marL="0" lvl="0" indent="0" algn="l" rtl="0">
              <a:spcBef>
                <a:spcPts val="0"/>
              </a:spcBef>
              <a:spcAft>
                <a:spcPts val="0"/>
              </a:spcAft>
              <a:buClr>
                <a:schemeClr val="dk1"/>
              </a:buClr>
              <a:buSzPts val="1100"/>
              <a:buFont typeface="Arial"/>
              <a:buNone/>
            </a:pPr>
            <a:r>
              <a:rPr lang="en" dirty="0"/>
              <a:t>Other acceptable gestures include signing oneself with the sign of the cross or kneeling in front of the relic in prayer. However, a person should not genuflect before the relic in a way similar to genuflecting before the Blessed Sacrament. Christ alone is reserved that type of veneration.</a:t>
            </a:r>
            <a:endParaRPr sz="1350" dirty="0">
              <a:solidFill>
                <a:schemeClr val="dk1"/>
              </a:solidFill>
              <a:latin typeface="Georgia"/>
              <a:ea typeface="Georgia"/>
              <a:cs typeface="Georgia"/>
              <a:sym typeface="Georgia"/>
            </a:endParaRPr>
          </a:p>
          <a:p>
            <a:pPr marL="0" lvl="0" indent="0" algn="l" rtl="0">
              <a:spcBef>
                <a:spcPts val="0"/>
              </a:spcBef>
              <a:spcAft>
                <a:spcPts val="0"/>
              </a:spcAft>
              <a:buSzPts val="1100"/>
              <a:buNone/>
            </a:pPr>
            <a:endParaRPr b="1" dirty="0">
              <a:solidFill>
                <a:schemeClr val="dk1"/>
              </a:solidFill>
            </a:endParaRPr>
          </a:p>
          <a:p>
            <a:pPr marL="0" lvl="0" indent="0" algn="l" rtl="0">
              <a:spcBef>
                <a:spcPts val="0"/>
              </a:spcBef>
              <a:spcAft>
                <a:spcPts val="0"/>
              </a:spcAft>
              <a:buSzPts val="1100"/>
              <a:buNone/>
            </a:pPr>
            <a:r>
              <a:rPr lang="en" b="1" dirty="0">
                <a:solidFill>
                  <a:schemeClr val="dk1"/>
                </a:solidFill>
              </a:rPr>
              <a:t>Online Resources: </a:t>
            </a:r>
            <a:r>
              <a:rPr lang="en" dirty="0">
                <a:solidFill>
                  <a:schemeClr val="dk1"/>
                </a:solidFill>
              </a:rPr>
              <a:t>Have students view video, </a:t>
            </a:r>
            <a:r>
              <a:rPr lang="en" i="1" dirty="0">
                <a:solidFill>
                  <a:schemeClr val="dk1"/>
                </a:solidFill>
              </a:rPr>
              <a:t>The Difference Between Veneration and Worship Explained.</a:t>
            </a:r>
            <a:r>
              <a:rPr lang="en" dirty="0">
                <a:solidFill>
                  <a:schemeClr val="dk1"/>
                </a:solidFill>
              </a:rPr>
              <a:t> URL here: https://youtu.be/i8raYi6JsGE</a:t>
            </a:r>
          </a:p>
          <a:p>
            <a:pPr marL="0" lvl="0" indent="0" algn="l" rtl="0">
              <a:spcBef>
                <a:spcPts val="0"/>
              </a:spcBef>
              <a:spcAft>
                <a:spcPts val="0"/>
              </a:spcAft>
              <a:buSzPts val="1100"/>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SzPts val="1100"/>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b="1"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276abc1b336_1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5" name="Google Shape;135;g276abc1b336_1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Use the animation feature to have the yellow answer box appear after you ask the students to respond out loud to the question on the left.</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b="1" dirty="0">
                <a:solidFill>
                  <a:schemeClr val="dk1"/>
                </a:solidFill>
              </a:rPr>
              <a:t>Online Resources:</a:t>
            </a:r>
            <a:r>
              <a:rPr lang="en" dirty="0">
                <a:solidFill>
                  <a:schemeClr val="dk1"/>
                </a:solidFill>
              </a:rPr>
              <a:t> View video, </a:t>
            </a:r>
            <a:r>
              <a:rPr lang="en" i="1" dirty="0">
                <a:solidFill>
                  <a:schemeClr val="dk1"/>
                </a:solidFill>
              </a:rPr>
              <a:t>Why do Catholics Pray to Mary?</a:t>
            </a:r>
            <a:r>
              <a:rPr lang="en" dirty="0">
                <a:solidFill>
                  <a:schemeClr val="dk1"/>
                </a:solidFill>
              </a:rPr>
              <a:t>. URL here: </a:t>
            </a:r>
            <a:r>
              <a:rPr lang="en" u="sng" dirty="0">
                <a:solidFill>
                  <a:schemeClr val="hlink"/>
                </a:solidFill>
                <a:hlinkClick r:id="rId3"/>
              </a:rPr>
              <a:t>https://youtu.be/J9IFJ7mBo7M</a:t>
            </a:r>
            <a:r>
              <a:rPr lang="en" dirty="0">
                <a:solidFill>
                  <a:schemeClr val="dk1"/>
                </a:solidFill>
              </a:rPr>
              <a:t> </a:t>
            </a:r>
            <a:endParaRPr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 dirty="0">
                <a:solidFill>
                  <a:schemeClr val="dk1"/>
                </a:solidFill>
              </a:rPr>
              <a:t>Assign article, </a:t>
            </a:r>
            <a:r>
              <a:rPr lang="en" i="1" dirty="0">
                <a:solidFill>
                  <a:schemeClr val="dk1"/>
                </a:solidFill>
              </a:rPr>
              <a:t>Bible Christians should pray to Mary Too. </a:t>
            </a:r>
            <a:r>
              <a:rPr lang="en" dirty="0">
                <a:solidFill>
                  <a:schemeClr val="dk1"/>
                </a:solidFill>
              </a:rPr>
              <a:t>URL here: </a:t>
            </a:r>
            <a:r>
              <a:rPr lang="en" u="sng" dirty="0">
                <a:solidFill>
                  <a:schemeClr val="hlink"/>
                </a:solidFill>
                <a:hlinkClick r:id="rId4"/>
              </a:rPr>
              <a:t>https://www.catholic365.com/article/30190/why-bible-christians-should-pray-to-mary.html</a:t>
            </a:r>
            <a:r>
              <a:rPr lang="en" dirty="0">
                <a:solidFill>
                  <a:schemeClr val="dk1"/>
                </a:solidFill>
              </a:rPr>
              <a:t> </a:t>
            </a:r>
          </a:p>
          <a:p>
            <a:pPr marL="0" lvl="0" indent="0" algn="l" rtl="0">
              <a:lnSpc>
                <a:spcPct val="115000"/>
              </a:lnSpc>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15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15000"/>
              </a:lnSpc>
              <a:spcBef>
                <a:spcPts val="0"/>
              </a:spcBef>
              <a:spcAft>
                <a:spcPts val="0"/>
              </a:spcAft>
              <a:buClr>
                <a:schemeClr val="dk1"/>
              </a:buClr>
              <a:buSzPts val="1100"/>
              <a:buFont typeface="Arial"/>
              <a:buNone/>
            </a:pPr>
            <a:endParaRPr dirty="0">
              <a:solidFill>
                <a:schemeClr val="dk1"/>
              </a:solidFill>
            </a:endParaRPr>
          </a:p>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
        <p:cNvGrpSpPr/>
        <p:nvPr/>
      </p:nvGrpSpPr>
      <p:grpSpPr>
        <a:xfrm>
          <a:off x="0" y="0"/>
          <a:ext cx="0" cy="0"/>
          <a:chOff x="0" y="0"/>
          <a:chExt cx="0" cy="0"/>
        </a:xfrm>
      </p:grpSpPr>
      <p:sp>
        <p:nvSpPr>
          <p:cNvPr id="144" name="Google Shape;144;g2c3100633e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5" name="Google Shape;145;g2c3100633e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a:t>
            </a:r>
            <a:r>
              <a:rPr lang="en" dirty="0">
                <a:solidFill>
                  <a:schemeClr val="dk1"/>
                </a:solidFill>
              </a:rPr>
              <a:t> </a:t>
            </a:r>
            <a:r>
              <a:rPr lang="en" dirty="0"/>
              <a:t>Oil on panel painting by an anonymous artist from Swabia. Anonymous early 16th-century artist. Public domain. The Wedding at Cana. https://commons.wikimedia.org/wiki/File:The_Wedding_at_Cana_(Unterlinden_Museum).jpg</a:t>
            </a:r>
            <a:endParaRPr dirty="0"/>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information from the slide into their notes.</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Online Resources: </a:t>
            </a:r>
            <a:r>
              <a:rPr lang="en" dirty="0">
                <a:solidFill>
                  <a:schemeClr val="dk1"/>
                </a:solidFill>
              </a:rPr>
              <a:t>Have students view video, </a:t>
            </a:r>
            <a:r>
              <a:rPr lang="en" i="1" dirty="0">
                <a:solidFill>
                  <a:schemeClr val="dk1"/>
                </a:solidFill>
              </a:rPr>
              <a:t>The Wedding at Cana and Jesus’ Response to Mary</a:t>
            </a:r>
            <a:r>
              <a:rPr lang="en" dirty="0">
                <a:solidFill>
                  <a:schemeClr val="dk1"/>
                </a:solidFill>
              </a:rPr>
              <a:t>. URL here:  </a:t>
            </a:r>
            <a:r>
              <a:rPr lang="en" u="sng" dirty="0">
                <a:solidFill>
                  <a:schemeClr val="hlink"/>
                </a:solidFill>
                <a:hlinkClick r:id="rId3"/>
              </a:rPr>
              <a:t>https://youtu.be/DkhSlFYLgXg</a:t>
            </a:r>
            <a:r>
              <a:rPr lang="en" dirty="0">
                <a:solidFill>
                  <a:schemeClr val="dk1"/>
                </a:solidFill>
              </a:rPr>
              <a:t> </a:t>
            </a: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2e2be7785ed_0_2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2e2be7785ed_0_2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Directions:</a:t>
            </a:r>
            <a:r>
              <a:rPr lang="en" dirty="0">
                <a:solidFill>
                  <a:schemeClr val="dk1"/>
                </a:solidFill>
              </a:rPr>
              <a:t> Have students write down the question and then write down their answer….Then have students share their answers with one person close by. </a:t>
            </a: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76abc1b336_1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61" name="Google Shape;161;g276abc1b336_1_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a:t>
            </a:r>
            <a:r>
              <a:rPr lang="en" dirty="0"/>
              <a:t> </a:t>
            </a:r>
            <a:r>
              <a:rPr lang="en" dirty="0">
                <a:uFill>
                  <a:noFill/>
                </a:uFill>
                <a:hlinkClick r:id="rId3"/>
              </a:rPr>
              <a:t>The annunciation</a:t>
            </a:r>
            <a:r>
              <a:rPr lang="en" dirty="0"/>
              <a:t>, </a:t>
            </a:r>
            <a:r>
              <a:rPr lang="en" dirty="0">
                <a:uFill>
                  <a:noFill/>
                </a:uFill>
                <a:hlinkClick r:id="rId4"/>
              </a:rPr>
              <a:t>University of Gladzor</a:t>
            </a:r>
            <a:r>
              <a:rPr lang="en" dirty="0"/>
              <a:t>. Toros Taronasi. Nativity from Sherbrooke Missal. </a:t>
            </a:r>
            <a:endParaRPr dirty="0"/>
          </a:p>
          <a:p>
            <a:pPr marL="0" lvl="0" indent="0" algn="l" rtl="0">
              <a:spcBef>
                <a:spcPts val="0"/>
              </a:spcBef>
              <a:spcAft>
                <a:spcPts val="0"/>
              </a:spcAft>
              <a:buClr>
                <a:schemeClr val="dk1"/>
              </a:buClr>
              <a:buSzPts val="1100"/>
              <a:buFont typeface="Arial"/>
              <a:buNone/>
            </a:pPr>
            <a:r>
              <a:rPr lang="en" dirty="0"/>
              <a:t>Public domain. Unknown author. </a:t>
            </a:r>
            <a:r>
              <a:rPr lang="en" dirty="0">
                <a:uFill>
                  <a:noFill/>
                </a:uFill>
                <a:hlinkClick r:id="rId5"/>
              </a:rPr>
              <a:t>Creative Commons Zero, Public Domain Dedication</a:t>
            </a:r>
            <a:r>
              <a:rPr lang="en" dirty="0"/>
              <a:t>. The Crucifixion. Christ dead on the Cross, with the Virgin Mary, John and the Three Maries mourning. Unknown author. </a:t>
            </a:r>
            <a:r>
              <a:rPr lang="en" dirty="0">
                <a:uFill>
                  <a:noFill/>
                </a:uFill>
                <a:hlinkClick r:id="rId5"/>
              </a:rPr>
              <a:t>Creative Commons Zero, Public Domain Dedication</a:t>
            </a:r>
            <a:r>
              <a:rPr lang="en" dirty="0"/>
              <a:t>. Miniature: Pentecost showing the Virgin surrounded by 12 apostles, Hainaut, Valenciennes (c 1480-1490) by follower or Simon Marmion. Follower of </a:t>
            </a:r>
            <a:r>
              <a:rPr lang="en" dirty="0">
                <a:uFill>
                  <a:noFill/>
                </a:uFill>
                <a:hlinkClick r:id="rId6"/>
              </a:rPr>
              <a:t>Simon Marmion</a:t>
            </a:r>
            <a:r>
              <a:rPr lang="en" dirty="0"/>
              <a:t>. Public domain. </a:t>
            </a:r>
            <a:r>
              <a:rPr lang="en" dirty="0">
                <a:solidFill>
                  <a:schemeClr val="dk1"/>
                </a:solidFill>
                <a:uFill>
                  <a:noFill/>
                </a:uFill>
                <a:hlinkClick r:id="rId7">
                  <a:extLst>
                    <a:ext uri="{A12FA001-AC4F-418D-AE19-62706E023703}">
                      <ahyp:hlinkClr xmlns:ahyp="http://schemas.microsoft.com/office/drawing/2018/hyperlinkcolor" val="tx"/>
                    </a:ext>
                  </a:extLst>
                </a:hlinkClick>
              </a:rPr>
              <a:t>https://commons.wikimedia.org/</a:t>
            </a:r>
            <a:r>
              <a:rPr lang="en" dirty="0">
                <a:solidFill>
                  <a:schemeClr val="dk1"/>
                </a:solidFill>
              </a:rPr>
              <a:t> </a:t>
            </a:r>
            <a:endParaRPr dirty="0">
              <a:solidFill>
                <a:schemeClr val="dk1"/>
              </a:solidFill>
            </a:endParaRP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information from the slide into their notes.</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Teaching Points: </a:t>
            </a:r>
            <a:r>
              <a:rPr lang="en" dirty="0"/>
              <a:t>Mary in the New Testament</a:t>
            </a:r>
            <a:endParaRPr dirty="0"/>
          </a:p>
          <a:p>
            <a:pPr marL="0" lvl="0" indent="0" algn="l" rtl="0">
              <a:spcBef>
                <a:spcPts val="0"/>
              </a:spcBef>
              <a:spcAft>
                <a:spcPts val="0"/>
              </a:spcAft>
              <a:buClr>
                <a:schemeClr val="dk1"/>
              </a:buClr>
              <a:buSzPts val="1100"/>
              <a:buFont typeface="Arial"/>
              <a:buNone/>
            </a:pPr>
            <a:endParaRPr dirty="0"/>
          </a:p>
          <a:p>
            <a:pPr marL="457200" lvl="0" indent="-298450" algn="l" rtl="0">
              <a:spcBef>
                <a:spcPts val="0"/>
              </a:spcBef>
              <a:spcAft>
                <a:spcPts val="0"/>
              </a:spcAft>
              <a:buSzPts val="1100"/>
              <a:buChar char="●"/>
            </a:pPr>
            <a:r>
              <a:rPr lang="en" dirty="0"/>
              <a:t>The </a:t>
            </a:r>
            <a:r>
              <a:rPr lang="en" u="sng" dirty="0">
                <a:solidFill>
                  <a:schemeClr val="hlink"/>
                </a:solidFill>
                <a:hlinkClick r:id="rId8"/>
              </a:rPr>
              <a:t>Gospel of Luke</a:t>
            </a:r>
            <a:r>
              <a:rPr lang="en" dirty="0"/>
              <a:t> mentions Mary the most often, identifying her by name twelve times, all of these in the infancy narrative (Luke 1:27–2:34).</a:t>
            </a:r>
            <a:endParaRPr baseline="30000" dirty="0"/>
          </a:p>
          <a:p>
            <a:pPr marL="457200" lvl="0" indent="-298450" algn="l" rtl="0">
              <a:spcBef>
                <a:spcPts val="0"/>
              </a:spcBef>
              <a:spcAft>
                <a:spcPts val="0"/>
              </a:spcAft>
              <a:buSzPts val="1100"/>
              <a:buChar char="●"/>
            </a:pPr>
            <a:r>
              <a:rPr lang="en" dirty="0"/>
              <a:t>The </a:t>
            </a:r>
            <a:r>
              <a:rPr lang="en" u="sng" dirty="0">
                <a:solidFill>
                  <a:schemeClr val="hlink"/>
                </a:solidFill>
                <a:hlinkClick r:id="rId9"/>
              </a:rPr>
              <a:t>Gospel of Matthew</a:t>
            </a:r>
            <a:r>
              <a:rPr lang="en" dirty="0"/>
              <a:t> mentions her by name five times, four of these (1:16, 18, 20: 2:12) in the infancy narrative and only once (Matthew 13:55)</a:t>
            </a:r>
            <a:r>
              <a:rPr lang="en" baseline="30000" dirty="0"/>
              <a:t> </a:t>
            </a:r>
            <a:r>
              <a:rPr lang="en" dirty="0"/>
              <a:t>outside the infancy narrative.</a:t>
            </a:r>
            <a:endParaRPr dirty="0"/>
          </a:p>
          <a:p>
            <a:pPr marL="457200" lvl="0" indent="-298450" algn="l" rtl="0">
              <a:spcBef>
                <a:spcPts val="0"/>
              </a:spcBef>
              <a:spcAft>
                <a:spcPts val="0"/>
              </a:spcAft>
              <a:buSzPts val="1100"/>
              <a:buChar char="●"/>
            </a:pPr>
            <a:r>
              <a:rPr lang="en" dirty="0"/>
              <a:t>The </a:t>
            </a:r>
            <a:r>
              <a:rPr lang="en" u="sng" dirty="0">
                <a:solidFill>
                  <a:schemeClr val="hlink"/>
                </a:solidFill>
                <a:hlinkClick r:id="rId10"/>
              </a:rPr>
              <a:t>Gospel of Mark</a:t>
            </a:r>
            <a:r>
              <a:rPr lang="en" dirty="0"/>
              <a:t> names her once (Mark 6:3) and mentions Jesus' mother without naming her in Mark 3:31–32.</a:t>
            </a:r>
            <a:endParaRPr baseline="30000" dirty="0"/>
          </a:p>
          <a:p>
            <a:pPr marL="457200" lvl="0" indent="-298450" algn="l" rtl="0">
              <a:spcBef>
                <a:spcPts val="0"/>
              </a:spcBef>
              <a:spcAft>
                <a:spcPts val="0"/>
              </a:spcAft>
              <a:buSzPts val="1100"/>
              <a:buChar char="●"/>
            </a:pPr>
            <a:r>
              <a:rPr lang="en" dirty="0"/>
              <a:t>The </a:t>
            </a:r>
            <a:r>
              <a:rPr lang="en" u="sng" dirty="0">
                <a:solidFill>
                  <a:schemeClr val="hlink"/>
                </a:solidFill>
                <a:hlinkClick r:id="rId11"/>
              </a:rPr>
              <a:t>Gospel of John</a:t>
            </a:r>
            <a:r>
              <a:rPr lang="en" dirty="0"/>
              <a:t> refers to the mother of Jesus twice, but never mentions her name. She is first seen at the </a:t>
            </a:r>
            <a:r>
              <a:rPr lang="en" u="sng" dirty="0">
                <a:solidFill>
                  <a:schemeClr val="hlink"/>
                </a:solidFill>
                <a:hlinkClick r:id="rId12"/>
              </a:rPr>
              <a:t>wedding at Cana</a:t>
            </a:r>
            <a:r>
              <a:rPr lang="en" dirty="0"/>
              <a:t> (John 2:1–12).The second reference has her standing near the cross of Jesus together with </a:t>
            </a:r>
            <a:r>
              <a:rPr lang="en" u="sng" dirty="0">
                <a:solidFill>
                  <a:schemeClr val="hlink"/>
                </a:solidFill>
                <a:hlinkClick r:id="rId13"/>
              </a:rPr>
              <a:t>Mary Magdalene</a:t>
            </a:r>
            <a:r>
              <a:rPr lang="en" dirty="0"/>
              <a:t>, </a:t>
            </a:r>
            <a:r>
              <a:rPr lang="en" u="sng" dirty="0">
                <a:solidFill>
                  <a:schemeClr val="hlink"/>
                </a:solidFill>
                <a:hlinkClick r:id="rId14"/>
              </a:rPr>
              <a:t>Mary of Clopas</a:t>
            </a:r>
            <a:r>
              <a:rPr lang="en" dirty="0"/>
              <a:t> (or Cleophas), and her own sister (possibly the same as Mary of Clopas; the wording is semantically ambiguous), along with the "</a:t>
            </a:r>
            <a:r>
              <a:rPr lang="en" u="sng" dirty="0">
                <a:solidFill>
                  <a:schemeClr val="hlink"/>
                </a:solidFill>
                <a:hlinkClick r:id="rId15"/>
              </a:rPr>
              <a:t>disciple whom Jesus loved</a:t>
            </a:r>
            <a:r>
              <a:rPr lang="en" dirty="0"/>
              <a:t>" (John 19:25–26).John 2:1–12</a:t>
            </a:r>
            <a:r>
              <a:rPr lang="en" baseline="30000" dirty="0"/>
              <a:t> </a:t>
            </a:r>
            <a:r>
              <a:rPr lang="en" dirty="0"/>
              <a:t>is the only text in the canonical gospels in which the adult Jesus has a conversation with Mary. He does not address her as "Mother" but as "Woman". In </a:t>
            </a:r>
            <a:r>
              <a:rPr lang="en" u="sng" dirty="0">
                <a:solidFill>
                  <a:schemeClr val="hlink"/>
                </a:solidFill>
                <a:hlinkClick r:id="rId16"/>
              </a:rPr>
              <a:t>Koine Greek</a:t>
            </a:r>
            <a:r>
              <a:rPr lang="en" dirty="0"/>
              <a:t> (the language that the Gospel of John was composed in), calling one's mother "Woman" was not disrespectful, and could even be tender.Accordingly, some versions of the Bible translate it as "Dear woman"</a:t>
            </a:r>
            <a:endParaRPr baseline="30000" dirty="0"/>
          </a:p>
          <a:p>
            <a:pPr marL="457200" lvl="0" indent="-298450" algn="l" rtl="0">
              <a:spcBef>
                <a:spcPts val="0"/>
              </a:spcBef>
              <a:spcAft>
                <a:spcPts val="0"/>
              </a:spcAft>
              <a:buSzPts val="1100"/>
              <a:buChar char="●"/>
            </a:pPr>
            <a:r>
              <a:rPr lang="en" dirty="0"/>
              <a:t>In the </a:t>
            </a:r>
            <a:r>
              <a:rPr lang="en" u="sng" dirty="0">
                <a:solidFill>
                  <a:schemeClr val="hlink"/>
                </a:solidFill>
                <a:hlinkClick r:id="rId17"/>
              </a:rPr>
              <a:t>Acts of the Apostles</a:t>
            </a:r>
            <a:r>
              <a:rPr lang="en" dirty="0"/>
              <a:t>, Mary and the </a:t>
            </a:r>
            <a:r>
              <a:rPr lang="en" u="sng" dirty="0">
                <a:solidFill>
                  <a:schemeClr val="hlink"/>
                </a:solidFill>
                <a:hlinkClick r:id="rId18"/>
              </a:rPr>
              <a:t>brothers of Jesus</a:t>
            </a:r>
            <a:r>
              <a:rPr lang="en" dirty="0"/>
              <a:t> are mentioned in the company of the eleven apostles who are gathered in the </a:t>
            </a:r>
            <a:r>
              <a:rPr lang="en" u="sng" dirty="0">
                <a:solidFill>
                  <a:schemeClr val="hlink"/>
                </a:solidFill>
                <a:hlinkClick r:id="rId19"/>
              </a:rPr>
              <a:t>upper room</a:t>
            </a:r>
            <a:r>
              <a:rPr lang="en" dirty="0"/>
              <a:t> after the </a:t>
            </a:r>
            <a:r>
              <a:rPr lang="en" u="sng" dirty="0">
                <a:solidFill>
                  <a:schemeClr val="hlink"/>
                </a:solidFill>
                <a:hlinkClick r:id="rId20"/>
              </a:rPr>
              <a:t>Ascension of Jesus</a:t>
            </a:r>
            <a:r>
              <a:rPr lang="en" dirty="0"/>
              <a:t> (Acts 1:14).</a:t>
            </a:r>
            <a:endParaRPr baseline="30000" dirty="0"/>
          </a:p>
          <a:p>
            <a:pPr marL="457200" lvl="0" indent="-298450" algn="l" rtl="0">
              <a:spcBef>
                <a:spcPts val="0"/>
              </a:spcBef>
              <a:spcAft>
                <a:spcPts val="0"/>
              </a:spcAft>
              <a:buSzPts val="1100"/>
              <a:buChar char="●"/>
            </a:pPr>
            <a:r>
              <a:rPr lang="en" dirty="0"/>
              <a:t>In the </a:t>
            </a:r>
            <a:r>
              <a:rPr lang="en" u="sng" dirty="0">
                <a:solidFill>
                  <a:schemeClr val="hlink"/>
                </a:solidFill>
                <a:hlinkClick r:id="rId21"/>
              </a:rPr>
              <a:t>Book of Revelation</a:t>
            </a:r>
            <a:r>
              <a:rPr lang="en" dirty="0"/>
              <a:t>, the "</a:t>
            </a:r>
            <a:r>
              <a:rPr lang="en" u="sng" dirty="0">
                <a:solidFill>
                  <a:schemeClr val="hlink"/>
                </a:solidFill>
                <a:hlinkClick r:id="rId22"/>
              </a:rPr>
              <a:t>woman clothed with the sun</a:t>
            </a:r>
            <a:r>
              <a:rPr lang="en" dirty="0"/>
              <a:t>" (Revelation 12:1, 12:5–6)</a:t>
            </a:r>
            <a:r>
              <a:rPr lang="en" baseline="30000" dirty="0"/>
              <a:t> </a:t>
            </a:r>
            <a:r>
              <a:rPr lang="en" dirty="0"/>
              <a:t>is identified as Mary.</a:t>
            </a:r>
            <a:endParaRPr sz="1500" dirty="0">
              <a:solidFill>
                <a:srgbClr val="202122"/>
              </a:solidFill>
              <a:highlight>
                <a:srgbClr val="FFFFFF"/>
              </a:highlight>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endParaRPr dirty="0"/>
          </a:p>
          <a:p>
            <a:pPr marL="0" lvl="0" indent="0" algn="l" rtl="0">
              <a:spcBef>
                <a:spcPts val="0"/>
              </a:spcBef>
              <a:spcAft>
                <a:spcPts val="0"/>
              </a:spcAft>
              <a:buClr>
                <a:schemeClr val="dk1"/>
              </a:buClr>
              <a:buSzPts val="1100"/>
              <a:buFont typeface="Arial"/>
              <a:buNone/>
            </a:pPr>
            <a:r>
              <a:rPr lang="en" b="1" dirty="0">
                <a:solidFill>
                  <a:schemeClr val="dk1"/>
                </a:solidFill>
              </a:rPr>
              <a:t>Online Resources: </a:t>
            </a:r>
            <a:r>
              <a:rPr lang="en" dirty="0">
                <a:solidFill>
                  <a:schemeClr val="dk1"/>
                </a:solidFill>
              </a:rPr>
              <a:t>Assign article,</a:t>
            </a:r>
            <a:r>
              <a:rPr lang="en" i="1" dirty="0">
                <a:solidFill>
                  <a:schemeClr val="dk1"/>
                </a:solidFill>
              </a:rPr>
              <a:t> Scripture on the Life of Mary</a:t>
            </a:r>
            <a:r>
              <a:rPr lang="en" dirty="0">
                <a:solidFill>
                  <a:schemeClr val="dk1"/>
                </a:solidFill>
              </a:rPr>
              <a:t>. URL here: </a:t>
            </a:r>
            <a:r>
              <a:rPr lang="en" u="sng" dirty="0">
                <a:solidFill>
                  <a:schemeClr val="hlink"/>
                </a:solidFill>
                <a:hlinkClick r:id="rId23"/>
              </a:rPr>
              <a:t>https://udayton.edu/imri/mary/s/scripture-on-the-life-of-mary.php</a:t>
            </a:r>
            <a:endParaRPr dirty="0">
              <a:solidFill>
                <a:schemeClr val="dk1"/>
              </a:solidFill>
            </a:endParaRPr>
          </a:p>
          <a:p>
            <a:pPr marL="0" lvl="0" indent="0" algn="l" rtl="0">
              <a:spcBef>
                <a:spcPts val="0"/>
              </a:spcBef>
              <a:spcAft>
                <a:spcPts val="0"/>
              </a:spcAft>
              <a:buClr>
                <a:schemeClr val="dk1"/>
              </a:buClr>
              <a:buSzPts val="1100"/>
              <a:buFont typeface="Arial"/>
              <a:buNone/>
            </a:pPr>
            <a:r>
              <a:rPr lang="en" dirty="0">
                <a:solidFill>
                  <a:schemeClr val="dk1"/>
                </a:solidFill>
              </a:rPr>
              <a:t>Assign article, </a:t>
            </a:r>
            <a:r>
              <a:rPr lang="en" i="1" dirty="0">
                <a:solidFill>
                  <a:schemeClr val="dk1"/>
                </a:solidFill>
              </a:rPr>
              <a:t>Mary in the New Testament</a:t>
            </a:r>
            <a:r>
              <a:rPr lang="en" dirty="0">
                <a:solidFill>
                  <a:schemeClr val="dk1"/>
                </a:solidFill>
              </a:rPr>
              <a:t>. URL here: </a:t>
            </a:r>
            <a:r>
              <a:rPr lang="en" u="sng" dirty="0">
                <a:solidFill>
                  <a:schemeClr val="hlink"/>
                </a:solidFill>
                <a:hlinkClick r:id="rId24"/>
              </a:rPr>
              <a:t>https://www.motherofallpeoples.com/mary-in-the-new-testament</a:t>
            </a:r>
            <a:r>
              <a:rPr lang="en" dirty="0">
                <a:solidFill>
                  <a:schemeClr val="dk1"/>
                </a:solidFill>
              </a:rPr>
              <a:t> </a:t>
            </a: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2"/>
        <p:cNvGrpSpPr/>
        <p:nvPr/>
      </p:nvGrpSpPr>
      <p:grpSpPr>
        <a:xfrm>
          <a:off x="0" y="0"/>
          <a:ext cx="0" cy="0"/>
          <a:chOff x="0" y="0"/>
          <a:chExt cx="0" cy="0"/>
        </a:xfrm>
      </p:grpSpPr>
      <p:sp>
        <p:nvSpPr>
          <p:cNvPr id="173" name="Google Shape;173;g26bb0273298_0_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4" name="Google Shape;174;g26bb0273298_0_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b="1" dirty="0">
                <a:solidFill>
                  <a:schemeClr val="dk1"/>
                </a:solidFill>
              </a:rPr>
              <a:t>Photo Credit: </a:t>
            </a:r>
            <a:r>
              <a:rPr lang="en-US" b="0" u="sng" dirty="0">
                <a:solidFill>
                  <a:schemeClr val="dk1"/>
                </a:solidFill>
              </a:rPr>
              <a:t>Pietà </a:t>
            </a:r>
            <a:r>
              <a:rPr lang="en-US" b="0" u="sng" dirty="0" err="1">
                <a:solidFill>
                  <a:schemeClr val="dk1"/>
                </a:solidFill>
              </a:rPr>
              <a:t>Martinengo</a:t>
            </a:r>
            <a:r>
              <a:rPr lang="en-US" b="0" u="none" dirty="0">
                <a:solidFill>
                  <a:schemeClr val="dk1"/>
                </a:solidFill>
              </a:rPr>
              <a:t>. Giovanni Bellini. </a:t>
            </a:r>
            <a:r>
              <a:rPr lang="en-US" b="0" u="sng" dirty="0">
                <a:solidFill>
                  <a:schemeClr val="dk1"/>
                </a:solidFill>
              </a:rPr>
              <a:t>Public Domain</a:t>
            </a:r>
            <a:r>
              <a:rPr lang="en-US" b="0" u="none" dirty="0">
                <a:solidFill>
                  <a:schemeClr val="dk1"/>
                </a:solidFill>
              </a:rPr>
              <a:t>.</a:t>
            </a:r>
            <a:endParaRPr b="0" u="sng"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Directions: </a:t>
            </a:r>
            <a:r>
              <a:rPr lang="en" dirty="0">
                <a:solidFill>
                  <a:schemeClr val="dk1"/>
                </a:solidFill>
              </a:rPr>
              <a:t>Have students copy information from the slide into their notes.</a:t>
            </a: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Teaching Point:</a:t>
            </a:r>
            <a:r>
              <a:rPr lang="en" dirty="0"/>
              <a:t> The feast day of Our Lady of Sorrows is observed on September 15. The occasion is a time for reflection on Mary’s sorrows as the Mother of Christ and her example of perseverance through suffering.</a:t>
            </a:r>
            <a:endParaRPr dirty="0"/>
          </a:p>
          <a:p>
            <a:pPr marL="0" lvl="0" indent="0" algn="l" rtl="0">
              <a:spcBef>
                <a:spcPts val="0"/>
              </a:spcBef>
              <a:spcAft>
                <a:spcPts val="0"/>
              </a:spcAft>
              <a:buClr>
                <a:schemeClr val="dk1"/>
              </a:buClr>
              <a:buSzPts val="1100"/>
              <a:buFont typeface="Arial"/>
              <a:buNone/>
            </a:pPr>
            <a:endParaRPr u="sng" dirty="0"/>
          </a:p>
          <a:p>
            <a:pPr marL="0" lvl="0" indent="0" algn="l" rtl="0">
              <a:spcBef>
                <a:spcPts val="0"/>
              </a:spcBef>
              <a:spcAft>
                <a:spcPts val="0"/>
              </a:spcAft>
              <a:buClr>
                <a:schemeClr val="dk1"/>
              </a:buClr>
              <a:buSzPts val="1100"/>
              <a:buFont typeface="Arial"/>
              <a:buNone/>
            </a:pPr>
            <a:r>
              <a:rPr lang="en" u="sng" dirty="0"/>
              <a:t>The Seven Sorrows</a:t>
            </a:r>
            <a:endParaRPr u="sng" dirty="0"/>
          </a:p>
          <a:p>
            <a:pPr marL="0" lvl="0" indent="0" algn="l" rtl="0">
              <a:spcBef>
                <a:spcPts val="0"/>
              </a:spcBef>
              <a:spcAft>
                <a:spcPts val="0"/>
              </a:spcAft>
              <a:buClr>
                <a:schemeClr val="dk1"/>
              </a:buClr>
              <a:buSzPts val="1100"/>
              <a:buFont typeface="Arial"/>
              <a:buNone/>
            </a:pPr>
            <a:r>
              <a:rPr lang="en" dirty="0"/>
              <a:t>Mary experienced many trials throughout her life, beginning with the prophecy of Simeon shortly after the birth of Jesus. The Holy Family then had to flee to Egypt to escape Herod’s clutches. The most significant of her sorrows, however, was undoubtedly the crucifixion of her son.</a:t>
            </a:r>
            <a:endParaRPr dirty="0"/>
          </a:p>
          <a:p>
            <a:pPr marL="0" lvl="0" indent="0" algn="l" rtl="0">
              <a:spcBef>
                <a:spcPts val="0"/>
              </a:spcBef>
              <a:spcAft>
                <a:spcPts val="0"/>
              </a:spcAft>
              <a:buClr>
                <a:schemeClr val="dk1"/>
              </a:buClr>
              <a:buSzPts val="1100"/>
              <a:buFont typeface="Arial"/>
              <a:buNone/>
            </a:pPr>
            <a:r>
              <a:rPr lang="en" dirty="0"/>
              <a:t>Altogether, there are seven traditional sorrows of Mary:</a:t>
            </a:r>
            <a:endParaRPr dirty="0"/>
          </a:p>
          <a:p>
            <a:pPr marL="457200" lvl="0" indent="-298450" algn="l" rtl="0">
              <a:spcBef>
                <a:spcPts val="0"/>
              </a:spcBef>
              <a:spcAft>
                <a:spcPts val="0"/>
              </a:spcAft>
              <a:buSzPts val="1100"/>
              <a:buAutoNum type="arabicPeriod"/>
            </a:pPr>
            <a:r>
              <a:rPr lang="en" dirty="0"/>
              <a:t>The prophecy of Simeon (Luke 2:25-35)</a:t>
            </a:r>
            <a:endParaRPr dirty="0"/>
          </a:p>
          <a:p>
            <a:pPr marL="457200" lvl="0" indent="-298450" algn="l" rtl="0">
              <a:spcBef>
                <a:spcPts val="0"/>
              </a:spcBef>
              <a:spcAft>
                <a:spcPts val="0"/>
              </a:spcAft>
              <a:buSzPts val="1100"/>
              <a:buAutoNum type="arabicPeriod"/>
            </a:pPr>
            <a:r>
              <a:rPr lang="en" dirty="0"/>
              <a:t>The flight into Egypt (Matthew 2:13-15)</a:t>
            </a:r>
            <a:endParaRPr dirty="0"/>
          </a:p>
          <a:p>
            <a:pPr marL="457200" lvl="0" indent="-298450" algn="l" rtl="0">
              <a:spcBef>
                <a:spcPts val="0"/>
              </a:spcBef>
              <a:spcAft>
                <a:spcPts val="0"/>
              </a:spcAft>
              <a:buSzPts val="1100"/>
              <a:buAutoNum type="arabicPeriod"/>
            </a:pPr>
            <a:r>
              <a:rPr lang="en" dirty="0"/>
              <a:t>Loss of the Child Jesus for three days (Luke 2:41-50)</a:t>
            </a:r>
            <a:endParaRPr dirty="0"/>
          </a:p>
          <a:p>
            <a:pPr marL="457200" lvl="0" indent="-298450" algn="l" rtl="0">
              <a:spcBef>
                <a:spcPts val="0"/>
              </a:spcBef>
              <a:spcAft>
                <a:spcPts val="0"/>
              </a:spcAft>
              <a:buSzPts val="1100"/>
              <a:buAutoNum type="arabicPeriod"/>
            </a:pPr>
            <a:r>
              <a:rPr lang="en" dirty="0"/>
              <a:t>Mary meets Jesus on his way to Calvary (Luke 23:27-31; John 19:17)</a:t>
            </a:r>
            <a:endParaRPr dirty="0"/>
          </a:p>
          <a:p>
            <a:pPr marL="457200" lvl="0" indent="-298450" algn="l" rtl="0">
              <a:spcBef>
                <a:spcPts val="0"/>
              </a:spcBef>
              <a:spcAft>
                <a:spcPts val="0"/>
              </a:spcAft>
              <a:buSzPts val="1100"/>
              <a:buAutoNum type="arabicPeriod"/>
            </a:pPr>
            <a:r>
              <a:rPr lang="en" dirty="0"/>
              <a:t>Crucifixion and death of Jesus (John 19:25-30)</a:t>
            </a:r>
            <a:endParaRPr dirty="0"/>
          </a:p>
          <a:p>
            <a:pPr marL="457200" lvl="0" indent="-298450" algn="l" rtl="0">
              <a:spcBef>
                <a:spcPts val="0"/>
              </a:spcBef>
              <a:spcAft>
                <a:spcPts val="0"/>
              </a:spcAft>
              <a:buSzPts val="1100"/>
              <a:buAutoNum type="arabicPeriod"/>
            </a:pPr>
            <a:r>
              <a:rPr lang="en" dirty="0"/>
              <a:t>The body of Jesus being taken from the Cross (Luke 23:50-54; John 19:31-37)</a:t>
            </a:r>
            <a:endParaRPr dirty="0"/>
          </a:p>
          <a:p>
            <a:pPr marL="457200" lvl="0" indent="-298450" algn="l" rtl="0">
              <a:spcBef>
                <a:spcPts val="0"/>
              </a:spcBef>
              <a:spcAft>
                <a:spcPts val="0"/>
              </a:spcAft>
              <a:buSzPts val="1100"/>
              <a:buAutoNum type="arabicPeriod"/>
            </a:pPr>
            <a:r>
              <a:rPr lang="en" dirty="0"/>
              <a:t>The burial of Jesus (Luke 23:50-56; John 19:38-42; Mark 15:40-47)</a:t>
            </a:r>
            <a:endParaRPr sz="1200" dirty="0">
              <a:solidFill>
                <a:srgbClr val="212529"/>
              </a:solidFill>
              <a:highlight>
                <a:srgbClr val="FFFFFF"/>
              </a:highlight>
            </a:endParaRPr>
          </a:p>
          <a:p>
            <a:pPr marL="0" lvl="0" indent="0" algn="l" rtl="0">
              <a:spcBef>
                <a:spcPts val="0"/>
              </a:spcBef>
              <a:spcAft>
                <a:spcPts val="0"/>
              </a:spcAft>
              <a:buClr>
                <a:schemeClr val="dk1"/>
              </a:buClr>
              <a:buSzPts val="1100"/>
              <a:buFont typeface="Arial"/>
              <a:buNone/>
            </a:pPr>
            <a:endParaRPr dirty="0">
              <a:solidFill>
                <a:schemeClr val="dk1"/>
              </a:solidFill>
            </a:endParaRPr>
          </a:p>
          <a:p>
            <a:pPr marL="0" lvl="0" indent="0" algn="l" rtl="0">
              <a:spcBef>
                <a:spcPts val="0"/>
              </a:spcBef>
              <a:spcAft>
                <a:spcPts val="0"/>
              </a:spcAft>
              <a:buClr>
                <a:schemeClr val="dk1"/>
              </a:buClr>
              <a:buSzPts val="1100"/>
              <a:buFont typeface="Arial"/>
              <a:buNone/>
            </a:pPr>
            <a:endParaRPr b="1" dirty="0">
              <a:solidFill>
                <a:schemeClr val="dk1"/>
              </a:solidFill>
            </a:endParaRPr>
          </a:p>
          <a:p>
            <a:pPr marL="0" lvl="0" indent="0" algn="l" rtl="0">
              <a:spcBef>
                <a:spcPts val="0"/>
              </a:spcBef>
              <a:spcAft>
                <a:spcPts val="0"/>
              </a:spcAft>
              <a:buClr>
                <a:schemeClr val="dk1"/>
              </a:buClr>
              <a:buSzPts val="1100"/>
              <a:buFont typeface="Arial"/>
              <a:buNone/>
            </a:pPr>
            <a:r>
              <a:rPr lang="en" b="1" dirty="0">
                <a:solidFill>
                  <a:schemeClr val="dk1"/>
                </a:solidFill>
              </a:rPr>
              <a:t>Online Resources: </a:t>
            </a:r>
            <a:r>
              <a:rPr lang="en" dirty="0">
                <a:solidFill>
                  <a:schemeClr val="dk1"/>
                </a:solidFill>
              </a:rPr>
              <a:t>Have students view, </a:t>
            </a:r>
            <a:r>
              <a:rPr lang="en" i="1" dirty="0">
                <a:solidFill>
                  <a:schemeClr val="dk1"/>
                </a:solidFill>
              </a:rPr>
              <a:t>The Seven Sorrows of Mary</a:t>
            </a:r>
            <a:r>
              <a:rPr lang="en" dirty="0">
                <a:solidFill>
                  <a:schemeClr val="dk1"/>
                </a:solidFill>
              </a:rPr>
              <a:t>. URL here: https://youtu.be/QF1Ak_vNPZ0</a:t>
            </a:r>
          </a:p>
          <a:p>
            <a:pPr marL="0" lvl="0" indent="0" algn="l" rtl="0">
              <a:spcBef>
                <a:spcPts val="0"/>
              </a:spcBef>
              <a:spcAft>
                <a:spcPts val="0"/>
              </a:spcAft>
              <a:buClr>
                <a:schemeClr val="dk1"/>
              </a:buClr>
              <a:buSzPts val="1100"/>
              <a:buFont typeface="Arial"/>
              <a:buNone/>
            </a:pPr>
            <a:endParaRPr lang="en" dirty="0">
              <a:solidFill>
                <a:schemeClr val="dk1"/>
              </a:solidFill>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The videos linked in this presentation file may contain copyright material. Such material is made available for educational</a:t>
            </a:r>
            <a:r>
              <a:rPr lang="en-US" sz="1100" i="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rPr>
              <a:t> </a:t>
            </a:r>
            <a:r>
              <a:rPr lang="en-US" sz="1100" i="1" dirty="0">
                <a:solidFill>
                  <a:srgbClr val="7F7F7F"/>
                </a:solidFill>
                <a:effectLst/>
                <a:latin typeface="Calibri" panose="020F0502020204030204" pitchFamily="34" charset="0"/>
                <a:ea typeface="Calibri" panose="020F0502020204030204" pitchFamily="34" charset="0"/>
                <a:cs typeface="Times New Roman" panose="02020603050405020304" pitchFamily="18" charset="0"/>
              </a:rPr>
              <a:t>purposes only. This constitutes a “fair use” of any such copyright material as provided for in Title 17 U.S.C. section106A-117 of the US Copyright Law.</a:t>
            </a:r>
            <a:endParaRPr lang="en-US" sz="1100" dirty="0">
              <a:solidFill>
                <a:srgbClr val="A6A6A6"/>
              </a:solidFill>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dirty="0">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54"/>
        <p:cNvGrpSpPr/>
        <p:nvPr/>
      </p:nvGrpSpPr>
      <p:grpSpPr>
        <a:xfrm>
          <a:off x="0" y="0"/>
          <a:ext cx="0" cy="0"/>
          <a:chOff x="0" y="0"/>
          <a:chExt cx="0" cy="0"/>
        </a:xfrm>
      </p:grpSpPr>
      <p:sp>
        <p:nvSpPr>
          <p:cNvPr id="55" name="Google Shape;55;p14"/>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56" name="Google Shape;56;p14"/>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7" name="Google Shape;57;p1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8"/>
        <p:cNvGrpSpPr/>
        <p:nvPr/>
      </p:nvGrpSpPr>
      <p:grpSpPr>
        <a:xfrm>
          <a:off x="0" y="0"/>
          <a:ext cx="0" cy="0"/>
          <a:chOff x="0" y="0"/>
          <a:chExt cx="0" cy="0"/>
        </a:xfrm>
      </p:grpSpPr>
      <p:sp>
        <p:nvSpPr>
          <p:cNvPr id="59" name="Google Shape;59;p1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60" name="Google Shape;60;p1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61" name="Google Shape;61;p1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2"/>
        <p:cNvGrpSpPr/>
        <p:nvPr/>
      </p:nvGrpSpPr>
      <p:grpSpPr>
        <a:xfrm>
          <a:off x="0" y="0"/>
          <a:ext cx="0" cy="0"/>
          <a:chOff x="0" y="0"/>
          <a:chExt cx="0" cy="0"/>
        </a:xfrm>
      </p:grpSpPr>
      <p:sp>
        <p:nvSpPr>
          <p:cNvPr id="63" name="Google Shape;63;p16"/>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rtl="0">
              <a:lnSpc>
                <a:spcPct val="100000"/>
              </a:lnSpc>
              <a:spcBef>
                <a:spcPts val="0"/>
              </a:spcBef>
              <a:spcAft>
                <a:spcPts val="0"/>
              </a:spcAft>
              <a:buSzPts val="3600"/>
              <a:buNone/>
              <a:defRPr sz="3600"/>
            </a:lvl1pPr>
            <a:lvl2pPr lvl="1" algn="ctr" rtl="0">
              <a:lnSpc>
                <a:spcPct val="100000"/>
              </a:lnSpc>
              <a:spcBef>
                <a:spcPts val="0"/>
              </a:spcBef>
              <a:spcAft>
                <a:spcPts val="0"/>
              </a:spcAft>
              <a:buSzPts val="3600"/>
              <a:buNone/>
              <a:defRPr sz="3600"/>
            </a:lvl2pPr>
            <a:lvl3pPr lvl="2" algn="ctr" rtl="0">
              <a:lnSpc>
                <a:spcPct val="100000"/>
              </a:lnSpc>
              <a:spcBef>
                <a:spcPts val="0"/>
              </a:spcBef>
              <a:spcAft>
                <a:spcPts val="0"/>
              </a:spcAft>
              <a:buSzPts val="3600"/>
              <a:buNone/>
              <a:defRPr sz="3600"/>
            </a:lvl3pPr>
            <a:lvl4pPr lvl="3" algn="ctr" rtl="0">
              <a:lnSpc>
                <a:spcPct val="100000"/>
              </a:lnSpc>
              <a:spcBef>
                <a:spcPts val="0"/>
              </a:spcBef>
              <a:spcAft>
                <a:spcPts val="0"/>
              </a:spcAft>
              <a:buSzPts val="3600"/>
              <a:buNone/>
              <a:defRPr sz="3600"/>
            </a:lvl4pPr>
            <a:lvl5pPr lvl="4" algn="ctr" rtl="0">
              <a:lnSpc>
                <a:spcPct val="100000"/>
              </a:lnSpc>
              <a:spcBef>
                <a:spcPts val="0"/>
              </a:spcBef>
              <a:spcAft>
                <a:spcPts val="0"/>
              </a:spcAft>
              <a:buSzPts val="3600"/>
              <a:buNone/>
              <a:defRPr sz="3600"/>
            </a:lvl5pPr>
            <a:lvl6pPr lvl="5" algn="ctr" rtl="0">
              <a:lnSpc>
                <a:spcPct val="100000"/>
              </a:lnSpc>
              <a:spcBef>
                <a:spcPts val="0"/>
              </a:spcBef>
              <a:spcAft>
                <a:spcPts val="0"/>
              </a:spcAft>
              <a:buSzPts val="3600"/>
              <a:buNone/>
              <a:defRPr sz="3600"/>
            </a:lvl6pPr>
            <a:lvl7pPr lvl="6" algn="ctr" rtl="0">
              <a:lnSpc>
                <a:spcPct val="100000"/>
              </a:lnSpc>
              <a:spcBef>
                <a:spcPts val="0"/>
              </a:spcBef>
              <a:spcAft>
                <a:spcPts val="0"/>
              </a:spcAft>
              <a:buSzPts val="3600"/>
              <a:buNone/>
              <a:defRPr sz="3600"/>
            </a:lvl7pPr>
            <a:lvl8pPr lvl="7" algn="ctr" rtl="0">
              <a:lnSpc>
                <a:spcPct val="100000"/>
              </a:lnSpc>
              <a:spcBef>
                <a:spcPts val="0"/>
              </a:spcBef>
              <a:spcAft>
                <a:spcPts val="0"/>
              </a:spcAft>
              <a:buSzPts val="3600"/>
              <a:buNone/>
              <a:defRPr sz="3600"/>
            </a:lvl8pPr>
            <a:lvl9pPr lvl="8" algn="ctr" rtl="0">
              <a:lnSpc>
                <a:spcPct val="100000"/>
              </a:lnSpc>
              <a:spcBef>
                <a:spcPts val="0"/>
              </a:spcBef>
              <a:spcAft>
                <a:spcPts val="0"/>
              </a:spcAft>
              <a:buSzPts val="3600"/>
              <a:buNone/>
              <a:defRPr sz="3600"/>
            </a:lvl9pPr>
          </a:lstStyle>
          <a:p>
            <a:endParaRPr/>
          </a:p>
        </p:txBody>
      </p:sp>
      <p:sp>
        <p:nvSpPr>
          <p:cNvPr id="64" name="Google Shape;64;p1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5"/>
        <p:cNvGrpSpPr/>
        <p:nvPr/>
      </p:nvGrpSpPr>
      <p:grpSpPr>
        <a:xfrm>
          <a:off x="0" y="0"/>
          <a:ext cx="0" cy="0"/>
          <a:chOff x="0" y="0"/>
          <a:chExt cx="0" cy="0"/>
        </a:xfrm>
      </p:grpSpPr>
      <p:sp>
        <p:nvSpPr>
          <p:cNvPr id="66" name="Google Shape;66;p1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67" name="Google Shape;67;p1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68" name="Google Shape;68;p1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rtl="0">
              <a:lnSpc>
                <a:spcPct val="115000"/>
              </a:lnSpc>
              <a:spcBef>
                <a:spcPts val="0"/>
              </a:spcBef>
              <a:spcAft>
                <a:spcPts val="0"/>
              </a:spcAft>
              <a:buSzPts val="1400"/>
              <a:buChar char="●"/>
              <a:defRPr sz="14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69" name="Google Shape;69;p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0"/>
        <p:cNvGrpSpPr/>
        <p:nvPr/>
      </p:nvGrpSpPr>
      <p:grpSpPr>
        <a:xfrm>
          <a:off x="0" y="0"/>
          <a:ext cx="0" cy="0"/>
          <a:chOff x="0" y="0"/>
          <a:chExt cx="0" cy="0"/>
        </a:xfrm>
      </p:grpSpPr>
      <p:sp>
        <p:nvSpPr>
          <p:cNvPr id="71" name="Google Shape;71;p1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72" name="Google Shape;72;p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73"/>
        <p:cNvGrpSpPr/>
        <p:nvPr/>
      </p:nvGrpSpPr>
      <p:grpSpPr>
        <a:xfrm>
          <a:off x="0" y="0"/>
          <a:ext cx="0" cy="0"/>
          <a:chOff x="0" y="0"/>
          <a:chExt cx="0" cy="0"/>
        </a:xfrm>
      </p:grpSpPr>
      <p:sp>
        <p:nvSpPr>
          <p:cNvPr id="74" name="Google Shape;74;p19"/>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SzPts val="2400"/>
              <a:buNone/>
              <a:defRPr sz="2400"/>
            </a:lvl1pPr>
            <a:lvl2pPr lvl="1" algn="l" rtl="0">
              <a:lnSpc>
                <a:spcPct val="100000"/>
              </a:lnSpc>
              <a:spcBef>
                <a:spcPts val="0"/>
              </a:spcBef>
              <a:spcAft>
                <a:spcPts val="0"/>
              </a:spcAft>
              <a:buSzPts val="2400"/>
              <a:buNone/>
              <a:defRPr sz="2400"/>
            </a:lvl2pPr>
            <a:lvl3pPr lvl="2" algn="l" rtl="0">
              <a:lnSpc>
                <a:spcPct val="100000"/>
              </a:lnSpc>
              <a:spcBef>
                <a:spcPts val="0"/>
              </a:spcBef>
              <a:spcAft>
                <a:spcPts val="0"/>
              </a:spcAft>
              <a:buSzPts val="2400"/>
              <a:buNone/>
              <a:defRPr sz="2400"/>
            </a:lvl3pPr>
            <a:lvl4pPr lvl="3" algn="l" rtl="0">
              <a:lnSpc>
                <a:spcPct val="100000"/>
              </a:lnSpc>
              <a:spcBef>
                <a:spcPts val="0"/>
              </a:spcBef>
              <a:spcAft>
                <a:spcPts val="0"/>
              </a:spcAft>
              <a:buSzPts val="2400"/>
              <a:buNone/>
              <a:defRPr sz="2400"/>
            </a:lvl4pPr>
            <a:lvl5pPr lvl="4" algn="l" rtl="0">
              <a:lnSpc>
                <a:spcPct val="100000"/>
              </a:lnSpc>
              <a:spcBef>
                <a:spcPts val="0"/>
              </a:spcBef>
              <a:spcAft>
                <a:spcPts val="0"/>
              </a:spcAft>
              <a:buSzPts val="2400"/>
              <a:buNone/>
              <a:defRPr sz="2400"/>
            </a:lvl5pPr>
            <a:lvl6pPr lvl="5" algn="l" rtl="0">
              <a:lnSpc>
                <a:spcPct val="100000"/>
              </a:lnSpc>
              <a:spcBef>
                <a:spcPts val="0"/>
              </a:spcBef>
              <a:spcAft>
                <a:spcPts val="0"/>
              </a:spcAft>
              <a:buSzPts val="2400"/>
              <a:buNone/>
              <a:defRPr sz="2400"/>
            </a:lvl6pPr>
            <a:lvl7pPr lvl="6" algn="l" rtl="0">
              <a:lnSpc>
                <a:spcPct val="100000"/>
              </a:lnSpc>
              <a:spcBef>
                <a:spcPts val="0"/>
              </a:spcBef>
              <a:spcAft>
                <a:spcPts val="0"/>
              </a:spcAft>
              <a:buSzPts val="2400"/>
              <a:buNone/>
              <a:defRPr sz="2400"/>
            </a:lvl7pPr>
            <a:lvl8pPr lvl="7" algn="l" rtl="0">
              <a:lnSpc>
                <a:spcPct val="100000"/>
              </a:lnSpc>
              <a:spcBef>
                <a:spcPts val="0"/>
              </a:spcBef>
              <a:spcAft>
                <a:spcPts val="0"/>
              </a:spcAft>
              <a:buSzPts val="2400"/>
              <a:buNone/>
              <a:defRPr sz="2400"/>
            </a:lvl8pPr>
            <a:lvl9pPr lvl="8" algn="l" rtl="0">
              <a:lnSpc>
                <a:spcPct val="100000"/>
              </a:lnSpc>
              <a:spcBef>
                <a:spcPts val="0"/>
              </a:spcBef>
              <a:spcAft>
                <a:spcPts val="0"/>
              </a:spcAft>
              <a:buSzPts val="2400"/>
              <a:buNone/>
              <a:defRPr sz="2400"/>
            </a:lvl9pPr>
          </a:lstStyle>
          <a:p>
            <a:endParaRPr/>
          </a:p>
        </p:txBody>
      </p:sp>
      <p:sp>
        <p:nvSpPr>
          <p:cNvPr id="75" name="Google Shape;75;p19"/>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rtl="0">
              <a:lnSpc>
                <a:spcPct val="115000"/>
              </a:lnSpc>
              <a:spcBef>
                <a:spcPts val="0"/>
              </a:spcBef>
              <a:spcAft>
                <a:spcPts val="0"/>
              </a:spcAft>
              <a:buSzPts val="1200"/>
              <a:buChar char="●"/>
              <a:defRPr sz="1200"/>
            </a:lvl1pPr>
            <a:lvl2pPr marL="914400" lvl="1" indent="-304800" algn="l" rtl="0">
              <a:lnSpc>
                <a:spcPct val="115000"/>
              </a:lnSpc>
              <a:spcBef>
                <a:spcPts val="0"/>
              </a:spcBef>
              <a:spcAft>
                <a:spcPts val="0"/>
              </a:spcAft>
              <a:buSzPts val="1200"/>
              <a:buChar char="○"/>
              <a:defRPr sz="1200"/>
            </a:lvl2pPr>
            <a:lvl3pPr marL="1371600" lvl="2" indent="-304800" algn="l" rtl="0">
              <a:lnSpc>
                <a:spcPct val="115000"/>
              </a:lnSpc>
              <a:spcBef>
                <a:spcPts val="0"/>
              </a:spcBef>
              <a:spcAft>
                <a:spcPts val="0"/>
              </a:spcAft>
              <a:buSzPts val="1200"/>
              <a:buChar char="■"/>
              <a:defRPr sz="1200"/>
            </a:lvl3pPr>
            <a:lvl4pPr marL="1828800" lvl="3" indent="-304800" algn="l" rtl="0">
              <a:lnSpc>
                <a:spcPct val="115000"/>
              </a:lnSpc>
              <a:spcBef>
                <a:spcPts val="0"/>
              </a:spcBef>
              <a:spcAft>
                <a:spcPts val="0"/>
              </a:spcAft>
              <a:buSzPts val="1200"/>
              <a:buChar char="●"/>
              <a:defRPr sz="1200"/>
            </a:lvl4pPr>
            <a:lvl5pPr marL="2286000" lvl="4" indent="-304800" algn="l" rtl="0">
              <a:lnSpc>
                <a:spcPct val="115000"/>
              </a:lnSpc>
              <a:spcBef>
                <a:spcPts val="0"/>
              </a:spcBef>
              <a:spcAft>
                <a:spcPts val="0"/>
              </a:spcAft>
              <a:buSzPts val="1200"/>
              <a:buChar char="○"/>
              <a:defRPr sz="1200"/>
            </a:lvl5pPr>
            <a:lvl6pPr marL="2743200" lvl="5" indent="-304800" algn="l" rtl="0">
              <a:lnSpc>
                <a:spcPct val="115000"/>
              </a:lnSpc>
              <a:spcBef>
                <a:spcPts val="0"/>
              </a:spcBef>
              <a:spcAft>
                <a:spcPts val="0"/>
              </a:spcAft>
              <a:buSzPts val="1200"/>
              <a:buChar char="■"/>
              <a:defRPr sz="1200"/>
            </a:lvl6pPr>
            <a:lvl7pPr marL="3200400" lvl="6" indent="-304800" algn="l" rtl="0">
              <a:lnSpc>
                <a:spcPct val="115000"/>
              </a:lnSpc>
              <a:spcBef>
                <a:spcPts val="0"/>
              </a:spcBef>
              <a:spcAft>
                <a:spcPts val="0"/>
              </a:spcAft>
              <a:buSzPts val="1200"/>
              <a:buChar char="●"/>
              <a:defRPr sz="1200"/>
            </a:lvl7pPr>
            <a:lvl8pPr marL="3657600" lvl="7" indent="-304800" algn="l" rtl="0">
              <a:lnSpc>
                <a:spcPct val="115000"/>
              </a:lnSpc>
              <a:spcBef>
                <a:spcPts val="0"/>
              </a:spcBef>
              <a:spcAft>
                <a:spcPts val="0"/>
              </a:spcAft>
              <a:buSzPts val="1200"/>
              <a:buChar char="○"/>
              <a:defRPr sz="1200"/>
            </a:lvl8pPr>
            <a:lvl9pPr marL="4114800" lvl="8" indent="-304800" algn="l" rtl="0">
              <a:lnSpc>
                <a:spcPct val="115000"/>
              </a:lnSpc>
              <a:spcBef>
                <a:spcPts val="0"/>
              </a:spcBef>
              <a:spcAft>
                <a:spcPts val="0"/>
              </a:spcAft>
              <a:buSzPts val="1200"/>
              <a:buChar char="■"/>
              <a:defRPr sz="1200"/>
            </a:lvl9pPr>
          </a:lstStyle>
          <a:p>
            <a:endParaRPr/>
          </a:p>
        </p:txBody>
      </p:sp>
      <p:sp>
        <p:nvSpPr>
          <p:cNvPr id="76" name="Google Shape;76;p1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77"/>
        <p:cNvGrpSpPr/>
        <p:nvPr/>
      </p:nvGrpSpPr>
      <p:grpSpPr>
        <a:xfrm>
          <a:off x="0" y="0"/>
          <a:ext cx="0" cy="0"/>
          <a:chOff x="0" y="0"/>
          <a:chExt cx="0" cy="0"/>
        </a:xfrm>
      </p:grpSpPr>
      <p:sp>
        <p:nvSpPr>
          <p:cNvPr id="78" name="Google Shape;78;p20"/>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rtl="0">
              <a:lnSpc>
                <a:spcPct val="100000"/>
              </a:lnSpc>
              <a:spcBef>
                <a:spcPts val="0"/>
              </a:spcBef>
              <a:spcAft>
                <a:spcPts val="0"/>
              </a:spcAft>
              <a:buSzPts val="4800"/>
              <a:buNone/>
              <a:defRPr sz="4800"/>
            </a:lvl1pPr>
            <a:lvl2pPr lvl="1" algn="l" rtl="0">
              <a:lnSpc>
                <a:spcPct val="100000"/>
              </a:lnSpc>
              <a:spcBef>
                <a:spcPts val="0"/>
              </a:spcBef>
              <a:spcAft>
                <a:spcPts val="0"/>
              </a:spcAft>
              <a:buSzPts val="4800"/>
              <a:buNone/>
              <a:defRPr sz="4800"/>
            </a:lvl2pPr>
            <a:lvl3pPr lvl="2" algn="l" rtl="0">
              <a:lnSpc>
                <a:spcPct val="100000"/>
              </a:lnSpc>
              <a:spcBef>
                <a:spcPts val="0"/>
              </a:spcBef>
              <a:spcAft>
                <a:spcPts val="0"/>
              </a:spcAft>
              <a:buSzPts val="4800"/>
              <a:buNone/>
              <a:defRPr sz="4800"/>
            </a:lvl3pPr>
            <a:lvl4pPr lvl="3" algn="l" rtl="0">
              <a:lnSpc>
                <a:spcPct val="100000"/>
              </a:lnSpc>
              <a:spcBef>
                <a:spcPts val="0"/>
              </a:spcBef>
              <a:spcAft>
                <a:spcPts val="0"/>
              </a:spcAft>
              <a:buSzPts val="4800"/>
              <a:buNone/>
              <a:defRPr sz="4800"/>
            </a:lvl4pPr>
            <a:lvl5pPr lvl="4" algn="l" rtl="0">
              <a:lnSpc>
                <a:spcPct val="100000"/>
              </a:lnSpc>
              <a:spcBef>
                <a:spcPts val="0"/>
              </a:spcBef>
              <a:spcAft>
                <a:spcPts val="0"/>
              </a:spcAft>
              <a:buSzPts val="4800"/>
              <a:buNone/>
              <a:defRPr sz="4800"/>
            </a:lvl5pPr>
            <a:lvl6pPr lvl="5" algn="l" rtl="0">
              <a:lnSpc>
                <a:spcPct val="100000"/>
              </a:lnSpc>
              <a:spcBef>
                <a:spcPts val="0"/>
              </a:spcBef>
              <a:spcAft>
                <a:spcPts val="0"/>
              </a:spcAft>
              <a:buSzPts val="4800"/>
              <a:buNone/>
              <a:defRPr sz="4800"/>
            </a:lvl6pPr>
            <a:lvl7pPr lvl="6" algn="l" rtl="0">
              <a:lnSpc>
                <a:spcPct val="100000"/>
              </a:lnSpc>
              <a:spcBef>
                <a:spcPts val="0"/>
              </a:spcBef>
              <a:spcAft>
                <a:spcPts val="0"/>
              </a:spcAft>
              <a:buSzPts val="4800"/>
              <a:buNone/>
              <a:defRPr sz="4800"/>
            </a:lvl7pPr>
            <a:lvl8pPr lvl="7" algn="l" rtl="0">
              <a:lnSpc>
                <a:spcPct val="100000"/>
              </a:lnSpc>
              <a:spcBef>
                <a:spcPts val="0"/>
              </a:spcBef>
              <a:spcAft>
                <a:spcPts val="0"/>
              </a:spcAft>
              <a:buSzPts val="4800"/>
              <a:buNone/>
              <a:defRPr sz="4800"/>
            </a:lvl8pPr>
            <a:lvl9pPr lvl="8" algn="l" rtl="0">
              <a:lnSpc>
                <a:spcPct val="100000"/>
              </a:lnSpc>
              <a:spcBef>
                <a:spcPts val="0"/>
              </a:spcBef>
              <a:spcAft>
                <a:spcPts val="0"/>
              </a:spcAft>
              <a:buSzPts val="4800"/>
              <a:buNone/>
              <a:defRPr sz="4800"/>
            </a:lvl9pPr>
          </a:lstStyle>
          <a:p>
            <a:endParaRPr/>
          </a:p>
        </p:txBody>
      </p:sp>
      <p:sp>
        <p:nvSpPr>
          <p:cNvPr id="79" name="Google Shape;79;p2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80"/>
        <p:cNvGrpSpPr/>
        <p:nvPr/>
      </p:nvGrpSpPr>
      <p:grpSpPr>
        <a:xfrm>
          <a:off x="0" y="0"/>
          <a:ext cx="0" cy="0"/>
          <a:chOff x="0" y="0"/>
          <a:chExt cx="0" cy="0"/>
        </a:xfrm>
      </p:grpSpPr>
      <p:sp>
        <p:nvSpPr>
          <p:cNvPr id="81" name="Google Shape;81;p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 name="Google Shape;82;p21"/>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4200"/>
              <a:buNone/>
              <a:defRPr sz="4200"/>
            </a:lvl1pPr>
            <a:lvl2pPr lvl="1" algn="ctr" rtl="0">
              <a:lnSpc>
                <a:spcPct val="100000"/>
              </a:lnSpc>
              <a:spcBef>
                <a:spcPts val="0"/>
              </a:spcBef>
              <a:spcAft>
                <a:spcPts val="0"/>
              </a:spcAft>
              <a:buSzPts val="4200"/>
              <a:buNone/>
              <a:defRPr sz="4200"/>
            </a:lvl2pPr>
            <a:lvl3pPr lvl="2" algn="ctr" rtl="0">
              <a:lnSpc>
                <a:spcPct val="100000"/>
              </a:lnSpc>
              <a:spcBef>
                <a:spcPts val="0"/>
              </a:spcBef>
              <a:spcAft>
                <a:spcPts val="0"/>
              </a:spcAft>
              <a:buSzPts val="4200"/>
              <a:buNone/>
              <a:defRPr sz="4200"/>
            </a:lvl3pPr>
            <a:lvl4pPr lvl="3" algn="ctr" rtl="0">
              <a:lnSpc>
                <a:spcPct val="100000"/>
              </a:lnSpc>
              <a:spcBef>
                <a:spcPts val="0"/>
              </a:spcBef>
              <a:spcAft>
                <a:spcPts val="0"/>
              </a:spcAft>
              <a:buSzPts val="4200"/>
              <a:buNone/>
              <a:defRPr sz="4200"/>
            </a:lvl4pPr>
            <a:lvl5pPr lvl="4" algn="ctr" rtl="0">
              <a:lnSpc>
                <a:spcPct val="100000"/>
              </a:lnSpc>
              <a:spcBef>
                <a:spcPts val="0"/>
              </a:spcBef>
              <a:spcAft>
                <a:spcPts val="0"/>
              </a:spcAft>
              <a:buSzPts val="4200"/>
              <a:buNone/>
              <a:defRPr sz="4200"/>
            </a:lvl5pPr>
            <a:lvl6pPr lvl="5" algn="ctr" rtl="0">
              <a:lnSpc>
                <a:spcPct val="100000"/>
              </a:lnSpc>
              <a:spcBef>
                <a:spcPts val="0"/>
              </a:spcBef>
              <a:spcAft>
                <a:spcPts val="0"/>
              </a:spcAft>
              <a:buSzPts val="4200"/>
              <a:buNone/>
              <a:defRPr sz="4200"/>
            </a:lvl6pPr>
            <a:lvl7pPr lvl="6" algn="ctr" rtl="0">
              <a:lnSpc>
                <a:spcPct val="100000"/>
              </a:lnSpc>
              <a:spcBef>
                <a:spcPts val="0"/>
              </a:spcBef>
              <a:spcAft>
                <a:spcPts val="0"/>
              </a:spcAft>
              <a:buSzPts val="4200"/>
              <a:buNone/>
              <a:defRPr sz="4200"/>
            </a:lvl7pPr>
            <a:lvl8pPr lvl="7" algn="ctr" rtl="0">
              <a:lnSpc>
                <a:spcPct val="100000"/>
              </a:lnSpc>
              <a:spcBef>
                <a:spcPts val="0"/>
              </a:spcBef>
              <a:spcAft>
                <a:spcPts val="0"/>
              </a:spcAft>
              <a:buSzPts val="4200"/>
              <a:buNone/>
              <a:defRPr sz="4200"/>
            </a:lvl8pPr>
            <a:lvl9pPr lvl="8" algn="ctr" rtl="0">
              <a:lnSpc>
                <a:spcPct val="100000"/>
              </a:lnSpc>
              <a:spcBef>
                <a:spcPts val="0"/>
              </a:spcBef>
              <a:spcAft>
                <a:spcPts val="0"/>
              </a:spcAft>
              <a:buSzPts val="4200"/>
              <a:buNone/>
              <a:defRPr sz="4200"/>
            </a:lvl9pPr>
          </a:lstStyle>
          <a:p>
            <a:endParaRPr/>
          </a:p>
        </p:txBody>
      </p:sp>
      <p:sp>
        <p:nvSpPr>
          <p:cNvPr id="83" name="Google Shape;83;p21"/>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100"/>
              <a:buNone/>
              <a:defRPr sz="21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sp>
        <p:nvSpPr>
          <p:cNvPr id="84" name="Google Shape;84;p21"/>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85" name="Google Shape;85;p2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86"/>
        <p:cNvGrpSpPr/>
        <p:nvPr/>
      </p:nvGrpSpPr>
      <p:grpSpPr>
        <a:xfrm>
          <a:off x="0" y="0"/>
          <a:ext cx="0" cy="0"/>
          <a:chOff x="0" y="0"/>
          <a:chExt cx="0" cy="0"/>
        </a:xfrm>
      </p:grpSpPr>
      <p:sp>
        <p:nvSpPr>
          <p:cNvPr id="87" name="Google Shape;87;p22"/>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rtl="0">
              <a:lnSpc>
                <a:spcPct val="100000"/>
              </a:lnSpc>
              <a:spcBef>
                <a:spcPts val="0"/>
              </a:spcBef>
              <a:spcAft>
                <a:spcPts val="0"/>
              </a:spcAft>
              <a:buSzPts val="1800"/>
              <a:buNone/>
              <a:defRPr/>
            </a:lvl1pPr>
          </a:lstStyle>
          <a:p>
            <a:endParaRPr/>
          </a:p>
        </p:txBody>
      </p:sp>
      <p:sp>
        <p:nvSpPr>
          <p:cNvPr id="88" name="Google Shape;88;p2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89"/>
        <p:cNvGrpSpPr/>
        <p:nvPr/>
      </p:nvGrpSpPr>
      <p:grpSpPr>
        <a:xfrm>
          <a:off x="0" y="0"/>
          <a:ext cx="0" cy="0"/>
          <a:chOff x="0" y="0"/>
          <a:chExt cx="0" cy="0"/>
        </a:xfrm>
      </p:grpSpPr>
      <p:sp>
        <p:nvSpPr>
          <p:cNvPr id="90" name="Google Shape;90;p23"/>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12000"/>
              <a:buNone/>
              <a:defRPr sz="12000"/>
            </a:lvl1pPr>
            <a:lvl2pPr lvl="1" algn="ctr" rtl="0">
              <a:lnSpc>
                <a:spcPct val="100000"/>
              </a:lnSpc>
              <a:spcBef>
                <a:spcPts val="0"/>
              </a:spcBef>
              <a:spcAft>
                <a:spcPts val="0"/>
              </a:spcAft>
              <a:buSzPts val="12000"/>
              <a:buNone/>
              <a:defRPr sz="12000"/>
            </a:lvl2pPr>
            <a:lvl3pPr lvl="2" algn="ctr" rtl="0">
              <a:lnSpc>
                <a:spcPct val="100000"/>
              </a:lnSpc>
              <a:spcBef>
                <a:spcPts val="0"/>
              </a:spcBef>
              <a:spcAft>
                <a:spcPts val="0"/>
              </a:spcAft>
              <a:buSzPts val="12000"/>
              <a:buNone/>
              <a:defRPr sz="12000"/>
            </a:lvl3pPr>
            <a:lvl4pPr lvl="3" algn="ctr" rtl="0">
              <a:lnSpc>
                <a:spcPct val="100000"/>
              </a:lnSpc>
              <a:spcBef>
                <a:spcPts val="0"/>
              </a:spcBef>
              <a:spcAft>
                <a:spcPts val="0"/>
              </a:spcAft>
              <a:buSzPts val="12000"/>
              <a:buNone/>
              <a:defRPr sz="12000"/>
            </a:lvl4pPr>
            <a:lvl5pPr lvl="4" algn="ctr" rtl="0">
              <a:lnSpc>
                <a:spcPct val="100000"/>
              </a:lnSpc>
              <a:spcBef>
                <a:spcPts val="0"/>
              </a:spcBef>
              <a:spcAft>
                <a:spcPts val="0"/>
              </a:spcAft>
              <a:buSzPts val="12000"/>
              <a:buNone/>
              <a:defRPr sz="12000"/>
            </a:lvl5pPr>
            <a:lvl6pPr lvl="5" algn="ctr" rtl="0">
              <a:lnSpc>
                <a:spcPct val="100000"/>
              </a:lnSpc>
              <a:spcBef>
                <a:spcPts val="0"/>
              </a:spcBef>
              <a:spcAft>
                <a:spcPts val="0"/>
              </a:spcAft>
              <a:buSzPts val="12000"/>
              <a:buNone/>
              <a:defRPr sz="12000"/>
            </a:lvl6pPr>
            <a:lvl7pPr lvl="6" algn="ctr" rtl="0">
              <a:lnSpc>
                <a:spcPct val="100000"/>
              </a:lnSpc>
              <a:spcBef>
                <a:spcPts val="0"/>
              </a:spcBef>
              <a:spcAft>
                <a:spcPts val="0"/>
              </a:spcAft>
              <a:buSzPts val="12000"/>
              <a:buNone/>
              <a:defRPr sz="12000"/>
            </a:lvl7pPr>
            <a:lvl8pPr lvl="7" algn="ctr" rtl="0">
              <a:lnSpc>
                <a:spcPct val="100000"/>
              </a:lnSpc>
              <a:spcBef>
                <a:spcPts val="0"/>
              </a:spcBef>
              <a:spcAft>
                <a:spcPts val="0"/>
              </a:spcAft>
              <a:buSzPts val="12000"/>
              <a:buNone/>
              <a:defRPr sz="12000"/>
            </a:lvl8pPr>
            <a:lvl9pPr lvl="8" algn="ctr" rtl="0">
              <a:lnSpc>
                <a:spcPct val="100000"/>
              </a:lnSpc>
              <a:spcBef>
                <a:spcPts val="0"/>
              </a:spcBef>
              <a:spcAft>
                <a:spcPts val="0"/>
              </a:spcAft>
              <a:buSzPts val="12000"/>
              <a:buNone/>
              <a:defRPr sz="12000"/>
            </a:lvl9pPr>
          </a:lstStyle>
          <a:p>
            <a:r>
              <a:t>xx%</a:t>
            </a:r>
          </a:p>
        </p:txBody>
      </p:sp>
      <p:sp>
        <p:nvSpPr>
          <p:cNvPr id="91" name="Google Shape;91;p23"/>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rtl="0">
              <a:lnSpc>
                <a:spcPct val="115000"/>
              </a:lnSpc>
              <a:spcBef>
                <a:spcPts val="0"/>
              </a:spcBef>
              <a:spcAft>
                <a:spcPts val="0"/>
              </a:spcAft>
              <a:buSzPts val="1800"/>
              <a:buChar char="●"/>
              <a:defRPr/>
            </a:lvl1pPr>
            <a:lvl2pPr marL="914400" lvl="1" indent="-317500" algn="ctr" rtl="0">
              <a:lnSpc>
                <a:spcPct val="115000"/>
              </a:lnSpc>
              <a:spcBef>
                <a:spcPts val="0"/>
              </a:spcBef>
              <a:spcAft>
                <a:spcPts val="0"/>
              </a:spcAft>
              <a:buSzPts val="1400"/>
              <a:buChar char="○"/>
              <a:defRPr/>
            </a:lvl2pPr>
            <a:lvl3pPr marL="1371600" lvl="2" indent="-317500" algn="ctr" rtl="0">
              <a:lnSpc>
                <a:spcPct val="115000"/>
              </a:lnSpc>
              <a:spcBef>
                <a:spcPts val="0"/>
              </a:spcBef>
              <a:spcAft>
                <a:spcPts val="0"/>
              </a:spcAft>
              <a:buSzPts val="1400"/>
              <a:buChar char="■"/>
              <a:defRPr/>
            </a:lvl3pPr>
            <a:lvl4pPr marL="1828800" lvl="3" indent="-317500" algn="ctr" rtl="0">
              <a:lnSpc>
                <a:spcPct val="115000"/>
              </a:lnSpc>
              <a:spcBef>
                <a:spcPts val="0"/>
              </a:spcBef>
              <a:spcAft>
                <a:spcPts val="0"/>
              </a:spcAft>
              <a:buSzPts val="1400"/>
              <a:buChar char="●"/>
              <a:defRPr/>
            </a:lvl4pPr>
            <a:lvl5pPr marL="2286000" lvl="4" indent="-317500" algn="ctr" rtl="0">
              <a:lnSpc>
                <a:spcPct val="115000"/>
              </a:lnSpc>
              <a:spcBef>
                <a:spcPts val="0"/>
              </a:spcBef>
              <a:spcAft>
                <a:spcPts val="0"/>
              </a:spcAft>
              <a:buSzPts val="1400"/>
              <a:buChar char="○"/>
              <a:defRPr/>
            </a:lvl5pPr>
            <a:lvl6pPr marL="2743200" lvl="5" indent="-317500" algn="ctr" rtl="0">
              <a:lnSpc>
                <a:spcPct val="115000"/>
              </a:lnSpc>
              <a:spcBef>
                <a:spcPts val="0"/>
              </a:spcBef>
              <a:spcAft>
                <a:spcPts val="0"/>
              </a:spcAft>
              <a:buSzPts val="1400"/>
              <a:buChar char="■"/>
              <a:defRPr/>
            </a:lvl6pPr>
            <a:lvl7pPr marL="3200400" lvl="6" indent="-317500" algn="ctr" rtl="0">
              <a:lnSpc>
                <a:spcPct val="115000"/>
              </a:lnSpc>
              <a:spcBef>
                <a:spcPts val="0"/>
              </a:spcBef>
              <a:spcAft>
                <a:spcPts val="0"/>
              </a:spcAft>
              <a:buSzPts val="1400"/>
              <a:buChar char="●"/>
              <a:defRPr/>
            </a:lvl7pPr>
            <a:lvl8pPr marL="3657600" lvl="7" indent="-317500" algn="ctr" rtl="0">
              <a:lnSpc>
                <a:spcPct val="115000"/>
              </a:lnSpc>
              <a:spcBef>
                <a:spcPts val="0"/>
              </a:spcBef>
              <a:spcAft>
                <a:spcPts val="0"/>
              </a:spcAft>
              <a:buSzPts val="1400"/>
              <a:buChar char="○"/>
              <a:defRPr/>
            </a:lvl8pPr>
            <a:lvl9pPr marL="4114800" lvl="8" indent="-317500" algn="ctr" rtl="0">
              <a:lnSpc>
                <a:spcPct val="115000"/>
              </a:lnSpc>
              <a:spcBef>
                <a:spcPts val="0"/>
              </a:spcBef>
              <a:spcAft>
                <a:spcPts val="0"/>
              </a:spcAft>
              <a:buSzPts val="1400"/>
              <a:buChar char="■"/>
              <a:defRPr/>
            </a:lvl9pPr>
          </a:lstStyle>
          <a:p>
            <a:endParaRPr/>
          </a:p>
        </p:txBody>
      </p:sp>
      <p:sp>
        <p:nvSpPr>
          <p:cNvPr id="92" name="Google Shape;92;p2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3"/>
        <p:cNvGrpSpPr/>
        <p:nvPr/>
      </p:nvGrpSpPr>
      <p:grpSpPr>
        <a:xfrm>
          <a:off x="0" y="0"/>
          <a:ext cx="0" cy="0"/>
          <a:chOff x="0" y="0"/>
          <a:chExt cx="0" cy="0"/>
        </a:xfrm>
      </p:grpSpPr>
      <p:sp>
        <p:nvSpPr>
          <p:cNvPr id="94" name="Google Shape;94;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gradFill>
          <a:gsLst>
            <a:gs pos="0">
              <a:srgbClr val="FFC002"/>
            </a:gs>
            <a:gs pos="100000">
              <a:srgbClr val="795B04"/>
            </a:gs>
          </a:gsLst>
          <a:path path="circle">
            <a:fillToRect l="50000" t="50000" r="50000" b="50000"/>
          </a:path>
          <a:tileRect/>
        </a:gradFill>
        <a:effectLst/>
      </p:bgPr>
    </p:bg>
    <p:spTree>
      <p:nvGrpSpPr>
        <p:cNvPr id="1" name="Shape 50"/>
        <p:cNvGrpSpPr/>
        <p:nvPr/>
      </p:nvGrpSpPr>
      <p:grpSpPr>
        <a:xfrm>
          <a:off x="0" y="0"/>
          <a:ext cx="0" cy="0"/>
          <a:chOff x="0" y="0"/>
          <a:chExt cx="0" cy="0"/>
        </a:xfrm>
      </p:grpSpPr>
      <p:sp>
        <p:nvSpPr>
          <p:cNvPr id="51" name="Google Shape;51;p13"/>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52" name="Google Shape;52;p13"/>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53" name="Google Shape;53;p1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7.xml"/><Relationship Id="rId1" Type="http://schemas.openxmlformats.org/officeDocument/2006/relationships/slideLayout" Target="../slideLayouts/slideLayout13.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2" name="Picture 1">
            <a:extLst>
              <a:ext uri="{FF2B5EF4-FFF2-40B4-BE49-F238E27FC236}">
                <a16:creationId xmlns:a16="http://schemas.microsoft.com/office/drawing/2014/main" id="{C8B11CC2-ED0B-F5FF-CF9B-8F7D0A348E0F}"/>
              </a:ext>
            </a:extLst>
          </p:cNvPr>
          <p:cNvPicPr>
            <a:picLocks noChangeAspect="1"/>
          </p:cNvPicPr>
          <p:nvPr/>
        </p:nvPicPr>
        <p:blipFill rotWithShape="1">
          <a:blip r:embed="rId3">
            <a:duotone>
              <a:prstClr val="black"/>
              <a:srgbClr val="E4AB03">
                <a:tint val="45000"/>
                <a:satMod val="400000"/>
              </a:srgbClr>
            </a:duotone>
            <a:alphaModFix/>
          </a:blip>
          <a:srcRect t="16162" b="16162"/>
          <a:stretch/>
        </p:blipFill>
        <p:spPr>
          <a:xfrm>
            <a:off x="0" y="-1"/>
            <a:ext cx="9144000" cy="5143501"/>
          </a:xfrm>
          <a:prstGeom prst="rect">
            <a:avLst/>
          </a:prstGeom>
        </p:spPr>
      </p:pic>
      <p:sp>
        <p:nvSpPr>
          <p:cNvPr id="10" name="TextBox 9">
            <a:extLst>
              <a:ext uri="{FF2B5EF4-FFF2-40B4-BE49-F238E27FC236}">
                <a16:creationId xmlns:a16="http://schemas.microsoft.com/office/drawing/2014/main" id="{DC1C316F-698C-A218-3023-C9D3DF31A492}"/>
              </a:ext>
            </a:extLst>
          </p:cNvPr>
          <p:cNvSpPr txBox="1"/>
          <p:nvPr/>
        </p:nvSpPr>
        <p:spPr>
          <a:xfrm>
            <a:off x="-5" y="2093773"/>
            <a:ext cx="9144000" cy="1754326"/>
          </a:xfrm>
          <a:prstGeom prst="rect">
            <a:avLst/>
          </a:prstGeom>
          <a:noFill/>
        </p:spPr>
        <p:txBody>
          <a:bodyPr wrap="square" rtlCol="0">
            <a:spAutoFit/>
          </a:bodyPr>
          <a:lstStyle/>
          <a:p>
            <a:pPr algn="ctr"/>
            <a:r>
              <a:rPr lang="en-US" sz="5400" b="1" dirty="0">
                <a:solidFill>
                  <a:schemeClr val="bg1"/>
                </a:solidFill>
                <a:latin typeface="Calibri" panose="020F0502020204030204" pitchFamily="34" charset="0"/>
                <a:cs typeface="Calibri" panose="020F0502020204030204" pitchFamily="34" charset="0"/>
              </a:rPr>
              <a:t>Jesus’s Own Mother Leads Us to Him</a:t>
            </a:r>
          </a:p>
        </p:txBody>
      </p:sp>
      <p:sp>
        <p:nvSpPr>
          <p:cNvPr id="11" name="Oval 10">
            <a:extLst>
              <a:ext uri="{FF2B5EF4-FFF2-40B4-BE49-F238E27FC236}">
                <a16:creationId xmlns:a16="http://schemas.microsoft.com/office/drawing/2014/main" id="{5F5BC4CD-979E-3D44-2D28-6C3F5F0C6D10}"/>
              </a:ext>
            </a:extLst>
          </p:cNvPr>
          <p:cNvSpPr/>
          <p:nvPr/>
        </p:nvSpPr>
        <p:spPr>
          <a:xfrm>
            <a:off x="4142145" y="1069969"/>
            <a:ext cx="859703" cy="830997"/>
          </a:xfrm>
          <a:prstGeom prst="ellipse">
            <a:avLst/>
          </a:prstGeom>
          <a:solidFill>
            <a:srgbClr val="E4AB03"/>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86A27D2-0880-4CA5-9BA5-F6E30DD7763E}"/>
              </a:ext>
            </a:extLst>
          </p:cNvPr>
          <p:cNvSpPr txBox="1"/>
          <p:nvPr/>
        </p:nvSpPr>
        <p:spPr>
          <a:xfrm>
            <a:off x="4202541" y="1069969"/>
            <a:ext cx="738909" cy="830997"/>
          </a:xfrm>
          <a:prstGeom prst="rect">
            <a:avLst/>
          </a:prstGeom>
          <a:noFill/>
        </p:spPr>
        <p:txBody>
          <a:bodyPr wrap="square" rtlCol="0">
            <a:spAutoFit/>
          </a:bodyPr>
          <a:lstStyle/>
          <a:p>
            <a:pPr algn="ctr"/>
            <a:r>
              <a:rPr lang="en-US" sz="4800" dirty="0">
                <a:solidFill>
                  <a:schemeClr val="bg1"/>
                </a:solidFill>
              </a:rPr>
              <a:t>5</a:t>
            </a:r>
          </a:p>
        </p:txBody>
      </p:sp>
      <p:sp>
        <p:nvSpPr>
          <p:cNvPr id="13" name="Rectangle 12">
            <a:extLst>
              <a:ext uri="{FF2B5EF4-FFF2-40B4-BE49-F238E27FC236}">
                <a16:creationId xmlns:a16="http://schemas.microsoft.com/office/drawing/2014/main" id="{B1D3DAB2-A60D-C866-CEB8-972CE87307DF}"/>
              </a:ext>
            </a:extLst>
          </p:cNvPr>
          <p:cNvSpPr/>
          <p:nvPr/>
        </p:nvSpPr>
        <p:spPr>
          <a:xfrm>
            <a:off x="34434" y="4404836"/>
            <a:ext cx="9080001" cy="698970"/>
          </a:xfrm>
          <a:prstGeom prst="rect">
            <a:avLst/>
          </a:prstGeom>
          <a:solidFill>
            <a:srgbClr val="E4AB03"/>
          </a:solidFill>
          <a:ln w="76200">
            <a:solidFill>
              <a:schemeClr val="bg1"/>
            </a:solidFill>
            <a:miter lim="800000"/>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61888DEF-D706-5BEA-4A55-F2F9C63E8449}"/>
              </a:ext>
            </a:extLst>
          </p:cNvPr>
          <p:cNvSpPr txBox="1"/>
          <p:nvPr/>
        </p:nvSpPr>
        <p:spPr>
          <a:xfrm>
            <a:off x="596344" y="4453800"/>
            <a:ext cx="7951304" cy="584775"/>
          </a:xfrm>
          <a:prstGeom prst="rect">
            <a:avLst/>
          </a:prstGeom>
          <a:noFill/>
          <a:ln>
            <a:noFill/>
          </a:ln>
        </p:spPr>
        <p:txBody>
          <a:bodyPr wrap="square" rtlCol="0">
            <a:spAutoFit/>
          </a:bodyPr>
          <a:lstStyle/>
          <a:p>
            <a:pPr algn="ctr"/>
            <a:r>
              <a:rPr lang="en-US" sz="3200" i="1" dirty="0">
                <a:solidFill>
                  <a:schemeClr val="bg1"/>
                </a:solidFill>
                <a:latin typeface="Calibri" panose="020F0502020204030204" pitchFamily="34" charset="0"/>
                <a:cs typeface="Calibri" panose="020F0502020204030204" pitchFamily="34" charset="0"/>
              </a:rPr>
              <a:t>God Loves: Jesus Christ Enters the World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82"/>
        <p:cNvGrpSpPr/>
        <p:nvPr/>
      </p:nvGrpSpPr>
      <p:grpSpPr>
        <a:xfrm>
          <a:off x="0" y="0"/>
          <a:ext cx="0" cy="0"/>
          <a:chOff x="0" y="0"/>
          <a:chExt cx="0" cy="0"/>
        </a:xfrm>
      </p:grpSpPr>
      <p:sp>
        <p:nvSpPr>
          <p:cNvPr id="183" name="Google Shape;183;p34"/>
          <p:cNvSpPr txBox="1">
            <a:spLocks noGrp="1"/>
          </p:cNvSpPr>
          <p:nvPr>
            <p:ph type="ctrTitle"/>
          </p:nvPr>
        </p:nvSpPr>
        <p:spPr>
          <a:xfrm>
            <a:off x="311700" y="120125"/>
            <a:ext cx="8520600" cy="866700"/>
          </a:xfrm>
          <a:prstGeom prst="rect">
            <a:avLst/>
          </a:prstGeom>
          <a:solidFill>
            <a:srgbClr val="073763"/>
          </a:solid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990"/>
              <a:buNone/>
            </a:pPr>
            <a:r>
              <a:rPr lang="en" sz="4820" b="1">
                <a:solidFill>
                  <a:schemeClr val="lt1"/>
                </a:solidFill>
                <a:latin typeface="Calibri"/>
                <a:ea typeface="Calibri"/>
                <a:cs typeface="Calibri"/>
                <a:sym typeface="Calibri"/>
              </a:rPr>
              <a:t>Four O.T. Types of Mary</a:t>
            </a:r>
            <a:endParaRPr sz="2680" b="1">
              <a:solidFill>
                <a:schemeClr val="lt1"/>
              </a:solidFill>
              <a:latin typeface="Calibri"/>
              <a:ea typeface="Calibri"/>
              <a:cs typeface="Calibri"/>
              <a:sym typeface="Calibri"/>
            </a:endParaRPr>
          </a:p>
        </p:txBody>
      </p:sp>
      <p:sp>
        <p:nvSpPr>
          <p:cNvPr id="184" name="Google Shape;184;p34"/>
          <p:cNvSpPr txBox="1">
            <a:spLocks noGrp="1"/>
          </p:cNvSpPr>
          <p:nvPr>
            <p:ph type="subTitle" idx="1"/>
          </p:nvPr>
        </p:nvSpPr>
        <p:spPr>
          <a:xfrm>
            <a:off x="311700" y="3519975"/>
            <a:ext cx="2055900" cy="600000"/>
          </a:xfrm>
          <a:prstGeom prst="rect">
            <a:avLst/>
          </a:prstGeom>
          <a:solidFill>
            <a:srgbClr val="073763"/>
          </a:solid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SzPts val="1540"/>
              <a:buNone/>
            </a:pPr>
            <a:r>
              <a:rPr lang="en" sz="1940">
                <a:solidFill>
                  <a:schemeClr val="lt1"/>
                </a:solidFill>
                <a:latin typeface="Calibri"/>
                <a:ea typeface="Calibri"/>
                <a:cs typeface="Calibri"/>
                <a:sym typeface="Calibri"/>
              </a:rPr>
              <a:t>Eve</a:t>
            </a:r>
            <a:endParaRPr sz="1940">
              <a:solidFill>
                <a:schemeClr val="lt1"/>
              </a:solidFill>
              <a:latin typeface="Calibri"/>
              <a:ea typeface="Calibri"/>
              <a:cs typeface="Calibri"/>
              <a:sym typeface="Calibri"/>
            </a:endParaRPr>
          </a:p>
        </p:txBody>
      </p:sp>
      <p:sp>
        <p:nvSpPr>
          <p:cNvPr id="185" name="Google Shape;185;p34"/>
          <p:cNvSpPr txBox="1">
            <a:spLocks noGrp="1"/>
          </p:cNvSpPr>
          <p:nvPr>
            <p:ph type="subTitle" idx="1"/>
          </p:nvPr>
        </p:nvSpPr>
        <p:spPr>
          <a:xfrm>
            <a:off x="2516100" y="3519975"/>
            <a:ext cx="2055900" cy="600000"/>
          </a:xfrm>
          <a:prstGeom prst="rect">
            <a:avLst/>
          </a:prstGeom>
          <a:solidFill>
            <a:srgbClr val="073763"/>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750"/>
              <a:buNone/>
            </a:pPr>
            <a:r>
              <a:rPr lang="en" sz="1950">
                <a:solidFill>
                  <a:schemeClr val="lt1"/>
                </a:solidFill>
                <a:latin typeface="Calibri"/>
                <a:ea typeface="Calibri"/>
                <a:cs typeface="Calibri"/>
                <a:sym typeface="Calibri"/>
              </a:rPr>
              <a:t>The Ark of the Covenant</a:t>
            </a:r>
            <a:endParaRPr sz="1950">
              <a:solidFill>
                <a:schemeClr val="lt1"/>
              </a:solidFill>
              <a:latin typeface="Calibri"/>
              <a:ea typeface="Calibri"/>
              <a:cs typeface="Calibri"/>
              <a:sym typeface="Calibri"/>
            </a:endParaRPr>
          </a:p>
        </p:txBody>
      </p:sp>
      <p:sp>
        <p:nvSpPr>
          <p:cNvPr id="186" name="Google Shape;186;p34"/>
          <p:cNvSpPr txBox="1">
            <a:spLocks noGrp="1"/>
          </p:cNvSpPr>
          <p:nvPr>
            <p:ph type="subTitle" idx="1"/>
          </p:nvPr>
        </p:nvSpPr>
        <p:spPr>
          <a:xfrm>
            <a:off x="4720500" y="3481875"/>
            <a:ext cx="2055900" cy="676200"/>
          </a:xfrm>
          <a:prstGeom prst="rect">
            <a:avLst/>
          </a:prstGeom>
          <a:solidFill>
            <a:srgbClr val="073763"/>
          </a:solid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2800"/>
              <a:buNone/>
            </a:pPr>
            <a:r>
              <a:rPr lang="en" sz="1900">
                <a:solidFill>
                  <a:schemeClr val="lt1"/>
                </a:solidFill>
                <a:latin typeface="Calibri"/>
                <a:ea typeface="Calibri"/>
                <a:cs typeface="Calibri"/>
                <a:sym typeface="Calibri"/>
              </a:rPr>
              <a:t>Ruth</a:t>
            </a:r>
            <a:endParaRPr sz="1900">
              <a:solidFill>
                <a:schemeClr val="lt1"/>
              </a:solidFill>
              <a:latin typeface="Calibri"/>
              <a:ea typeface="Calibri"/>
              <a:cs typeface="Calibri"/>
              <a:sym typeface="Calibri"/>
            </a:endParaRPr>
          </a:p>
        </p:txBody>
      </p:sp>
      <p:sp>
        <p:nvSpPr>
          <p:cNvPr id="187" name="Google Shape;187;p34"/>
          <p:cNvSpPr txBox="1">
            <a:spLocks noGrp="1"/>
          </p:cNvSpPr>
          <p:nvPr>
            <p:ph type="subTitle" idx="1"/>
          </p:nvPr>
        </p:nvSpPr>
        <p:spPr>
          <a:xfrm>
            <a:off x="6924900" y="3519975"/>
            <a:ext cx="2055900" cy="676200"/>
          </a:xfrm>
          <a:prstGeom prst="rect">
            <a:avLst/>
          </a:prstGeom>
          <a:solidFill>
            <a:srgbClr val="073763"/>
          </a:solid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2800"/>
              <a:buNone/>
            </a:pPr>
            <a:r>
              <a:rPr lang="en" sz="1900">
                <a:solidFill>
                  <a:schemeClr val="lt1"/>
                </a:solidFill>
                <a:latin typeface="Calibri"/>
                <a:ea typeface="Calibri"/>
                <a:cs typeface="Calibri"/>
                <a:sym typeface="Calibri"/>
              </a:rPr>
              <a:t>Queen Esther</a:t>
            </a:r>
            <a:endParaRPr sz="1900">
              <a:solidFill>
                <a:schemeClr val="lt1"/>
              </a:solidFill>
              <a:latin typeface="Calibri"/>
              <a:ea typeface="Calibri"/>
              <a:cs typeface="Calibri"/>
              <a:sym typeface="Calibri"/>
            </a:endParaRPr>
          </a:p>
        </p:txBody>
      </p:sp>
      <p:pic>
        <p:nvPicPr>
          <p:cNvPr id="188" name="Google Shape;188;p34"/>
          <p:cNvPicPr preferRelativeResize="0"/>
          <p:nvPr/>
        </p:nvPicPr>
        <p:blipFill>
          <a:blip r:embed="rId4">
            <a:alphaModFix/>
          </a:blip>
          <a:stretch>
            <a:fillRect/>
          </a:stretch>
        </p:blipFill>
        <p:spPr>
          <a:xfrm>
            <a:off x="419700" y="1545213"/>
            <a:ext cx="1839899" cy="1644406"/>
          </a:xfrm>
          <a:prstGeom prst="rect">
            <a:avLst/>
          </a:prstGeom>
          <a:noFill/>
          <a:ln w="76200" cap="flat" cmpd="sng">
            <a:solidFill>
              <a:srgbClr val="073763"/>
            </a:solidFill>
            <a:prstDash val="solid"/>
            <a:round/>
            <a:headEnd type="none" w="sm" len="sm"/>
            <a:tailEnd type="none" w="sm" len="sm"/>
          </a:ln>
        </p:spPr>
      </p:pic>
      <p:pic>
        <p:nvPicPr>
          <p:cNvPr id="189" name="Google Shape;189;p34"/>
          <p:cNvPicPr preferRelativeResize="0"/>
          <p:nvPr/>
        </p:nvPicPr>
        <p:blipFill rotWithShape="1">
          <a:blip r:embed="rId5">
            <a:alphaModFix/>
          </a:blip>
          <a:srcRect l="18354" r="17468"/>
          <a:stretch/>
        </p:blipFill>
        <p:spPr>
          <a:xfrm>
            <a:off x="2682575" y="1545213"/>
            <a:ext cx="1722950" cy="1644400"/>
          </a:xfrm>
          <a:prstGeom prst="rect">
            <a:avLst/>
          </a:prstGeom>
          <a:noFill/>
          <a:ln w="76200" cap="flat" cmpd="sng">
            <a:solidFill>
              <a:srgbClr val="073763"/>
            </a:solidFill>
            <a:prstDash val="solid"/>
            <a:round/>
            <a:headEnd type="none" w="sm" len="sm"/>
            <a:tailEnd type="none" w="sm" len="sm"/>
          </a:ln>
        </p:spPr>
      </p:pic>
      <p:pic>
        <p:nvPicPr>
          <p:cNvPr id="190" name="Google Shape;190;p34"/>
          <p:cNvPicPr preferRelativeResize="0"/>
          <p:nvPr/>
        </p:nvPicPr>
        <p:blipFill>
          <a:blip r:embed="rId6">
            <a:alphaModFix/>
          </a:blip>
          <a:stretch>
            <a:fillRect/>
          </a:stretch>
        </p:blipFill>
        <p:spPr>
          <a:xfrm>
            <a:off x="4828500" y="1570938"/>
            <a:ext cx="1839900" cy="1554841"/>
          </a:xfrm>
          <a:prstGeom prst="rect">
            <a:avLst/>
          </a:prstGeom>
          <a:noFill/>
          <a:ln w="76200" cap="flat" cmpd="sng">
            <a:solidFill>
              <a:srgbClr val="073763"/>
            </a:solidFill>
            <a:prstDash val="solid"/>
            <a:round/>
            <a:headEnd type="none" w="sm" len="sm"/>
            <a:tailEnd type="none" w="sm" len="sm"/>
          </a:ln>
        </p:spPr>
      </p:pic>
      <p:pic>
        <p:nvPicPr>
          <p:cNvPr id="191" name="Google Shape;191;p34"/>
          <p:cNvPicPr preferRelativeResize="0"/>
          <p:nvPr/>
        </p:nvPicPr>
        <p:blipFill>
          <a:blip r:embed="rId7">
            <a:alphaModFix/>
          </a:blip>
          <a:stretch>
            <a:fillRect/>
          </a:stretch>
        </p:blipFill>
        <p:spPr>
          <a:xfrm>
            <a:off x="7091375" y="1579975"/>
            <a:ext cx="1722950" cy="1574886"/>
          </a:xfrm>
          <a:prstGeom prst="rect">
            <a:avLst/>
          </a:prstGeom>
          <a:noFill/>
          <a:ln w="76200" cap="flat" cmpd="sng">
            <a:solidFill>
              <a:srgbClr val="073763"/>
            </a:solidFill>
            <a:prstDash val="solid"/>
            <a:round/>
            <a:headEnd type="none" w="sm" len="sm"/>
            <a:tailEnd type="none" w="sm" len="sm"/>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p35"/>
          <p:cNvSpPr txBox="1">
            <a:spLocks noGrp="1"/>
          </p:cNvSpPr>
          <p:nvPr>
            <p:ph type="title"/>
          </p:nvPr>
        </p:nvSpPr>
        <p:spPr>
          <a:xfrm>
            <a:off x="3168275" y="172000"/>
            <a:ext cx="5975700" cy="1383000"/>
          </a:xfrm>
          <a:prstGeom prst="rect">
            <a:avLst/>
          </a:prstGeom>
          <a:solidFill>
            <a:srgbClr val="073763"/>
          </a:solidFill>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3720" b="1">
                <a:solidFill>
                  <a:schemeClr val="lt1"/>
                </a:solidFill>
                <a:latin typeface="Calibri"/>
                <a:ea typeface="Calibri"/>
                <a:cs typeface="Calibri"/>
                <a:sym typeface="Calibri"/>
              </a:rPr>
              <a:t>The Church and  Mary</a:t>
            </a:r>
            <a:endParaRPr sz="3720" b="1">
              <a:solidFill>
                <a:schemeClr val="lt1"/>
              </a:solidFill>
              <a:latin typeface="Calibri"/>
              <a:ea typeface="Calibri"/>
              <a:cs typeface="Calibri"/>
              <a:sym typeface="Calibri"/>
            </a:endParaRPr>
          </a:p>
        </p:txBody>
      </p:sp>
      <p:sp>
        <p:nvSpPr>
          <p:cNvPr id="197" name="Google Shape;197;p35"/>
          <p:cNvSpPr txBox="1">
            <a:spLocks noGrp="1"/>
          </p:cNvSpPr>
          <p:nvPr>
            <p:ph type="body" idx="1"/>
          </p:nvPr>
        </p:nvSpPr>
        <p:spPr>
          <a:xfrm>
            <a:off x="3300450" y="1555000"/>
            <a:ext cx="5586300" cy="3495300"/>
          </a:xfrm>
          <a:prstGeom prst="rect">
            <a:avLst/>
          </a:prstGeom>
        </p:spPr>
        <p:txBody>
          <a:bodyPr spcFirstLastPara="1" wrap="square" lIns="91425" tIns="91425" rIns="91425" bIns="91425" anchor="t" anchorCtr="0">
            <a:normAutofit fontScale="32500" lnSpcReduction="20000"/>
          </a:bodyPr>
          <a:lstStyle/>
          <a:p>
            <a:pPr marL="0" lvl="0" indent="0" algn="ctr" rtl="0">
              <a:spcBef>
                <a:spcPts val="1200"/>
              </a:spcBef>
              <a:spcAft>
                <a:spcPts val="0"/>
              </a:spcAft>
              <a:buClr>
                <a:schemeClr val="dk1"/>
              </a:buClr>
              <a:buSzPts val="275"/>
              <a:buFont typeface="Arial"/>
              <a:buNone/>
            </a:pPr>
            <a:r>
              <a:rPr lang="en" sz="7642" b="1" dirty="0">
                <a:solidFill>
                  <a:srgbClr val="073763"/>
                </a:solidFill>
                <a:latin typeface="Calibri"/>
                <a:ea typeface="Calibri"/>
                <a:cs typeface="Calibri"/>
                <a:sym typeface="Calibri"/>
              </a:rPr>
              <a:t>When Catholics consecrate themselves to Jesus through Mary, they make a promise to her that they will allow her to fulfill her motherly task and conform them Christ. St. John Paul II expressed this by adopting the motto...</a:t>
            </a:r>
            <a:endParaRPr sz="7642" b="1" dirty="0">
              <a:solidFill>
                <a:srgbClr val="073763"/>
              </a:solidFill>
              <a:latin typeface="Calibri"/>
              <a:ea typeface="Calibri"/>
              <a:cs typeface="Calibri"/>
              <a:sym typeface="Calibri"/>
            </a:endParaRPr>
          </a:p>
          <a:p>
            <a:pPr marL="0" lvl="0" indent="0" algn="ctr" rtl="0">
              <a:spcBef>
                <a:spcPts val="1200"/>
              </a:spcBef>
              <a:spcAft>
                <a:spcPts val="0"/>
              </a:spcAft>
              <a:buClr>
                <a:schemeClr val="dk1"/>
              </a:buClr>
              <a:buSzPts val="275"/>
              <a:buFont typeface="Arial"/>
              <a:buNone/>
            </a:pPr>
            <a:endParaRPr sz="5427" dirty="0">
              <a:latin typeface="Impact"/>
              <a:ea typeface="Impact"/>
              <a:cs typeface="Impact"/>
              <a:sym typeface="Impact"/>
            </a:endParaRPr>
          </a:p>
          <a:p>
            <a:pPr marL="0" lvl="0" indent="0" algn="ctr" rtl="0">
              <a:spcBef>
                <a:spcPts val="1200"/>
              </a:spcBef>
              <a:spcAft>
                <a:spcPts val="0"/>
              </a:spcAft>
              <a:buClr>
                <a:schemeClr val="dk1"/>
              </a:buClr>
              <a:buSzPct val="33846"/>
              <a:buFont typeface="Arial"/>
              <a:buNone/>
            </a:pPr>
            <a:endParaRPr sz="3250" dirty="0">
              <a:latin typeface="Impact"/>
              <a:ea typeface="Impact"/>
              <a:cs typeface="Impact"/>
              <a:sym typeface="Impact"/>
            </a:endParaRPr>
          </a:p>
          <a:p>
            <a:pPr marL="0" lvl="0" indent="0" algn="l" rtl="0">
              <a:spcBef>
                <a:spcPts val="1200"/>
              </a:spcBef>
              <a:spcAft>
                <a:spcPts val="0"/>
              </a:spcAft>
              <a:buClr>
                <a:schemeClr val="dk1"/>
              </a:buClr>
              <a:buSzPct val="36666"/>
              <a:buFont typeface="Arial"/>
              <a:buNone/>
            </a:pPr>
            <a:endParaRPr sz="3000" dirty="0">
              <a:solidFill>
                <a:srgbClr val="073763"/>
              </a:solidFill>
              <a:latin typeface="Impact"/>
              <a:ea typeface="Impact"/>
              <a:cs typeface="Impact"/>
              <a:sym typeface="Impact"/>
            </a:endParaRPr>
          </a:p>
          <a:p>
            <a:pPr marL="0" lvl="0" indent="0" algn="l" rtl="0">
              <a:spcBef>
                <a:spcPts val="1200"/>
              </a:spcBef>
              <a:spcAft>
                <a:spcPts val="1200"/>
              </a:spcAft>
              <a:buNone/>
            </a:pPr>
            <a:endParaRPr dirty="0"/>
          </a:p>
        </p:txBody>
      </p:sp>
      <p:sp>
        <p:nvSpPr>
          <p:cNvPr id="198" name="Google Shape;198;p35"/>
          <p:cNvSpPr/>
          <p:nvPr/>
        </p:nvSpPr>
        <p:spPr>
          <a:xfrm>
            <a:off x="3964552" y="4257124"/>
            <a:ext cx="4383146" cy="714376"/>
          </a:xfrm>
          <a:prstGeom prst="rect">
            <a:avLst/>
          </a:prstGeom>
        </p:spPr>
        <p:txBody>
          <a:bodyPr>
            <a:prstTxWarp prst="textPlain">
              <a:avLst/>
            </a:prstTxWarp>
          </a:bodyPr>
          <a:lstStyle/>
          <a:p>
            <a:pPr lvl="0" algn="ctr"/>
            <a:r>
              <a:rPr b="0" i="0" dirty="0">
                <a:ln w="28575" cap="flat" cmpd="sng">
                  <a:solidFill>
                    <a:srgbClr val="073763"/>
                  </a:solidFill>
                  <a:prstDash val="solid"/>
                  <a:round/>
                  <a:headEnd type="none" w="sm" len="sm"/>
                  <a:tailEnd type="none" w="sm" len="sm"/>
                </a:ln>
                <a:solidFill>
                  <a:srgbClr val="7F6000"/>
                </a:solidFill>
                <a:latin typeface="Arial"/>
              </a:rPr>
              <a:t>'TOTUS TUUS'</a:t>
            </a:r>
          </a:p>
        </p:txBody>
      </p:sp>
      <p:pic>
        <p:nvPicPr>
          <p:cNvPr id="199" name="Google Shape;199;p35"/>
          <p:cNvPicPr preferRelativeResize="0"/>
          <p:nvPr/>
        </p:nvPicPr>
        <p:blipFill>
          <a:blip r:embed="rId3">
            <a:alphaModFix/>
          </a:blip>
          <a:stretch>
            <a:fillRect/>
          </a:stretch>
        </p:blipFill>
        <p:spPr>
          <a:xfrm>
            <a:off x="0" y="0"/>
            <a:ext cx="3168275" cy="5143499"/>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3"/>
        <p:cNvGrpSpPr/>
        <p:nvPr/>
      </p:nvGrpSpPr>
      <p:grpSpPr>
        <a:xfrm>
          <a:off x="0" y="0"/>
          <a:ext cx="0" cy="0"/>
          <a:chOff x="0" y="0"/>
          <a:chExt cx="0" cy="0"/>
        </a:xfrm>
      </p:grpSpPr>
      <p:sp>
        <p:nvSpPr>
          <p:cNvPr id="204" name="Google Shape;204;p36"/>
          <p:cNvSpPr txBox="1">
            <a:spLocks noGrp="1"/>
          </p:cNvSpPr>
          <p:nvPr>
            <p:ph type="ctrTitle"/>
          </p:nvPr>
        </p:nvSpPr>
        <p:spPr>
          <a:xfrm>
            <a:off x="311700" y="120125"/>
            <a:ext cx="8520600" cy="1141800"/>
          </a:xfrm>
          <a:prstGeom prst="rect">
            <a:avLst/>
          </a:prstGeom>
          <a:solidFill>
            <a:srgbClr val="073763"/>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990"/>
              <a:buNone/>
            </a:pPr>
            <a:r>
              <a:rPr lang="en" sz="4820" b="1">
                <a:solidFill>
                  <a:schemeClr val="lt1"/>
                </a:solidFill>
                <a:latin typeface="Calibri"/>
                <a:ea typeface="Calibri"/>
                <a:cs typeface="Calibri"/>
                <a:sym typeface="Calibri"/>
              </a:rPr>
              <a:t>Four Key Teachings About Mary</a:t>
            </a:r>
            <a:endParaRPr sz="2680" b="1">
              <a:solidFill>
                <a:schemeClr val="lt1"/>
              </a:solidFill>
              <a:latin typeface="Calibri"/>
              <a:ea typeface="Calibri"/>
              <a:cs typeface="Calibri"/>
              <a:sym typeface="Calibri"/>
            </a:endParaRPr>
          </a:p>
        </p:txBody>
      </p:sp>
      <p:sp>
        <p:nvSpPr>
          <p:cNvPr id="205" name="Google Shape;205;p36"/>
          <p:cNvSpPr txBox="1">
            <a:spLocks noGrp="1"/>
          </p:cNvSpPr>
          <p:nvPr>
            <p:ph type="subTitle" idx="1"/>
          </p:nvPr>
        </p:nvSpPr>
        <p:spPr>
          <a:xfrm>
            <a:off x="311700" y="1406825"/>
            <a:ext cx="2055900" cy="600000"/>
          </a:xfrm>
          <a:prstGeom prst="rect">
            <a:avLst/>
          </a:prstGeom>
          <a:solidFill>
            <a:srgbClr val="073763"/>
          </a:solid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SzPts val="1540"/>
              <a:buNone/>
            </a:pPr>
            <a:r>
              <a:rPr lang="en" sz="1940">
                <a:solidFill>
                  <a:schemeClr val="lt1"/>
                </a:solidFill>
                <a:latin typeface="Calibri"/>
                <a:ea typeface="Calibri"/>
                <a:cs typeface="Calibri"/>
                <a:sym typeface="Calibri"/>
              </a:rPr>
              <a:t>Immaculate Conception</a:t>
            </a:r>
            <a:endParaRPr sz="1940">
              <a:solidFill>
                <a:schemeClr val="lt1"/>
              </a:solidFill>
              <a:latin typeface="Calibri"/>
              <a:ea typeface="Calibri"/>
              <a:cs typeface="Calibri"/>
              <a:sym typeface="Calibri"/>
            </a:endParaRPr>
          </a:p>
        </p:txBody>
      </p:sp>
      <p:sp>
        <p:nvSpPr>
          <p:cNvPr id="206" name="Google Shape;206;p36"/>
          <p:cNvSpPr txBox="1">
            <a:spLocks noGrp="1"/>
          </p:cNvSpPr>
          <p:nvPr>
            <p:ph type="subTitle" idx="1"/>
          </p:nvPr>
        </p:nvSpPr>
        <p:spPr>
          <a:xfrm>
            <a:off x="2516100" y="1406825"/>
            <a:ext cx="2055900" cy="600000"/>
          </a:xfrm>
          <a:prstGeom prst="rect">
            <a:avLst/>
          </a:prstGeom>
          <a:solidFill>
            <a:srgbClr val="073763"/>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750"/>
              <a:buNone/>
            </a:pPr>
            <a:r>
              <a:rPr lang="en" sz="1950">
                <a:solidFill>
                  <a:schemeClr val="lt1"/>
                </a:solidFill>
                <a:latin typeface="Calibri"/>
                <a:ea typeface="Calibri"/>
                <a:cs typeface="Calibri"/>
                <a:sym typeface="Calibri"/>
              </a:rPr>
              <a:t>Perpetual Virginity</a:t>
            </a:r>
            <a:endParaRPr sz="1950">
              <a:solidFill>
                <a:schemeClr val="lt1"/>
              </a:solidFill>
              <a:latin typeface="Calibri"/>
              <a:ea typeface="Calibri"/>
              <a:cs typeface="Calibri"/>
              <a:sym typeface="Calibri"/>
            </a:endParaRPr>
          </a:p>
        </p:txBody>
      </p:sp>
      <p:sp>
        <p:nvSpPr>
          <p:cNvPr id="207" name="Google Shape;207;p36"/>
          <p:cNvSpPr txBox="1">
            <a:spLocks noGrp="1"/>
          </p:cNvSpPr>
          <p:nvPr>
            <p:ph type="subTitle" idx="1"/>
          </p:nvPr>
        </p:nvSpPr>
        <p:spPr>
          <a:xfrm>
            <a:off x="4754250" y="1406825"/>
            <a:ext cx="2055900" cy="600000"/>
          </a:xfrm>
          <a:prstGeom prst="rect">
            <a:avLst/>
          </a:prstGeom>
          <a:solidFill>
            <a:srgbClr val="073763"/>
          </a:solid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2800"/>
              <a:buNone/>
            </a:pPr>
            <a:r>
              <a:rPr lang="en" sz="1900">
                <a:solidFill>
                  <a:schemeClr val="lt1"/>
                </a:solidFill>
                <a:latin typeface="Calibri"/>
                <a:ea typeface="Calibri"/>
                <a:cs typeface="Calibri"/>
                <a:sym typeface="Calibri"/>
              </a:rPr>
              <a:t>Mother of God</a:t>
            </a:r>
            <a:endParaRPr sz="1900">
              <a:solidFill>
                <a:schemeClr val="lt1"/>
              </a:solidFill>
              <a:latin typeface="Calibri"/>
              <a:ea typeface="Calibri"/>
              <a:cs typeface="Calibri"/>
              <a:sym typeface="Calibri"/>
            </a:endParaRPr>
          </a:p>
        </p:txBody>
      </p:sp>
      <p:sp>
        <p:nvSpPr>
          <p:cNvPr id="208" name="Google Shape;208;p36"/>
          <p:cNvSpPr txBox="1"/>
          <p:nvPr/>
        </p:nvSpPr>
        <p:spPr>
          <a:xfrm>
            <a:off x="309000" y="2151700"/>
            <a:ext cx="2055900" cy="2576400"/>
          </a:xfrm>
          <a:prstGeom prst="rect">
            <a:avLst/>
          </a:prstGeom>
          <a:solidFill>
            <a:schemeClr val="lt1"/>
          </a:solidFill>
          <a:ln w="19050" cap="flat" cmpd="sng">
            <a:solidFill>
              <a:srgbClr val="3D85C6"/>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1700" b="1" dirty="0">
                <a:solidFill>
                  <a:srgbClr val="073763"/>
                </a:solidFill>
                <a:highlight>
                  <a:srgbClr val="FFFFFF"/>
                </a:highlight>
                <a:latin typeface="Calibri"/>
                <a:ea typeface="Calibri"/>
                <a:cs typeface="Calibri"/>
                <a:sym typeface="Calibri"/>
              </a:rPr>
              <a:t> Mary, the mother of Jesus, was preserved free from the effects of the sin of Adam (usually referred to as “original sin”) from the first instant of her conception.</a:t>
            </a:r>
            <a:endParaRPr sz="1700" b="1" dirty="0">
              <a:solidFill>
                <a:srgbClr val="073763"/>
              </a:solidFill>
              <a:latin typeface="Calibri"/>
              <a:ea typeface="Calibri"/>
              <a:cs typeface="Calibri"/>
              <a:sym typeface="Calibri"/>
            </a:endParaRPr>
          </a:p>
          <a:p>
            <a:pPr marL="0" marR="0" lvl="0" indent="0" algn="l" rtl="0">
              <a:spcBef>
                <a:spcPts val="1200"/>
              </a:spcBef>
              <a:spcAft>
                <a:spcPts val="0"/>
              </a:spcAft>
              <a:buClr>
                <a:srgbClr val="000000"/>
              </a:buClr>
              <a:buSzPts val="1200"/>
              <a:buFont typeface="Arial"/>
              <a:buNone/>
            </a:pPr>
            <a:endParaRPr sz="1200" dirty="0">
              <a:latin typeface="Calibri"/>
              <a:ea typeface="Calibri"/>
              <a:cs typeface="Calibri"/>
              <a:sym typeface="Calibri"/>
            </a:endParaRPr>
          </a:p>
        </p:txBody>
      </p:sp>
      <p:sp>
        <p:nvSpPr>
          <p:cNvPr id="209" name="Google Shape;209;p36"/>
          <p:cNvSpPr txBox="1"/>
          <p:nvPr/>
        </p:nvSpPr>
        <p:spPr>
          <a:xfrm>
            <a:off x="2516100" y="2185000"/>
            <a:ext cx="2055900" cy="2543100"/>
          </a:xfrm>
          <a:prstGeom prst="rect">
            <a:avLst/>
          </a:prstGeom>
          <a:solidFill>
            <a:schemeClr val="lt1"/>
          </a:solidFill>
          <a:ln w="19050" cap="flat" cmpd="sng">
            <a:solidFill>
              <a:srgbClr val="3D85C6"/>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rgbClr val="000000"/>
              </a:buClr>
              <a:buSzPts val="900"/>
              <a:buFont typeface="Arial"/>
              <a:buNone/>
            </a:pPr>
            <a:r>
              <a:rPr lang="en" sz="1700" b="1">
                <a:solidFill>
                  <a:srgbClr val="073763"/>
                </a:solidFill>
                <a:highlight>
                  <a:srgbClr val="FFFFFF"/>
                </a:highlight>
                <a:latin typeface="Calibri"/>
                <a:ea typeface="Calibri"/>
                <a:cs typeface="Calibri"/>
                <a:sym typeface="Calibri"/>
              </a:rPr>
              <a:t>Mary, the mother of Jesus, was a virgin "before, during and after" the birth of Christ.  When the Bible speaks of Jesus’ brothers and sisters it is referring to kinsmen. </a:t>
            </a:r>
            <a:endParaRPr sz="1700" b="1" i="0" u="none" strike="noStrike" cap="none">
              <a:solidFill>
                <a:srgbClr val="073763"/>
              </a:solidFill>
              <a:latin typeface="Calibri"/>
              <a:ea typeface="Calibri"/>
              <a:cs typeface="Calibri"/>
              <a:sym typeface="Calibri"/>
            </a:endParaRPr>
          </a:p>
        </p:txBody>
      </p:sp>
      <p:sp>
        <p:nvSpPr>
          <p:cNvPr id="210" name="Google Shape;210;p36"/>
          <p:cNvSpPr txBox="1"/>
          <p:nvPr/>
        </p:nvSpPr>
        <p:spPr>
          <a:xfrm>
            <a:off x="4723200" y="2185000"/>
            <a:ext cx="2055900" cy="2543100"/>
          </a:xfrm>
          <a:prstGeom prst="rect">
            <a:avLst/>
          </a:prstGeom>
          <a:solidFill>
            <a:schemeClr val="lt1"/>
          </a:solidFill>
          <a:ln w="19050" cap="flat" cmpd="sng">
            <a:solidFill>
              <a:srgbClr val="6FA8DC"/>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1700" b="1">
                <a:solidFill>
                  <a:srgbClr val="073763"/>
                </a:solidFill>
                <a:latin typeface="Calibri"/>
                <a:ea typeface="Calibri"/>
                <a:cs typeface="Calibri"/>
                <a:sym typeface="Calibri"/>
              </a:rPr>
              <a:t>Mary is the Theotokos (Greek for Christ Bearer or Mother of God). Jesus is God and Mary is his mother, therefore Mary is the mother of God.</a:t>
            </a:r>
            <a:endParaRPr sz="1700" b="1">
              <a:solidFill>
                <a:srgbClr val="073763"/>
              </a:solidFill>
              <a:latin typeface="Calibri"/>
              <a:ea typeface="Calibri"/>
              <a:cs typeface="Calibri"/>
              <a:sym typeface="Calibri"/>
            </a:endParaRPr>
          </a:p>
          <a:p>
            <a:pPr marL="0" marR="0" lvl="0" indent="0" algn="l" rtl="0">
              <a:lnSpc>
                <a:spcPct val="100000"/>
              </a:lnSpc>
              <a:spcBef>
                <a:spcPts val="1200"/>
              </a:spcBef>
              <a:spcAft>
                <a:spcPts val="0"/>
              </a:spcAft>
              <a:buClr>
                <a:schemeClr val="dk1"/>
              </a:buClr>
              <a:buSzPts val="1100"/>
              <a:buFont typeface="Arial"/>
              <a:buNone/>
            </a:pPr>
            <a:endParaRPr sz="1200" b="1">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
        <p:nvSpPr>
          <p:cNvPr id="211" name="Google Shape;211;p36"/>
          <p:cNvSpPr txBox="1">
            <a:spLocks noGrp="1"/>
          </p:cNvSpPr>
          <p:nvPr>
            <p:ph type="subTitle" idx="1"/>
          </p:nvPr>
        </p:nvSpPr>
        <p:spPr>
          <a:xfrm>
            <a:off x="6992400" y="1406825"/>
            <a:ext cx="1839900" cy="600000"/>
          </a:xfrm>
          <a:prstGeom prst="rect">
            <a:avLst/>
          </a:prstGeom>
          <a:solidFill>
            <a:srgbClr val="073763"/>
          </a:solid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2800"/>
              <a:buNone/>
            </a:pPr>
            <a:r>
              <a:rPr lang="en" sz="1900">
                <a:solidFill>
                  <a:schemeClr val="lt1"/>
                </a:solidFill>
                <a:latin typeface="Calibri"/>
                <a:ea typeface="Calibri"/>
                <a:cs typeface="Calibri"/>
                <a:sym typeface="Calibri"/>
              </a:rPr>
              <a:t>Assumption</a:t>
            </a:r>
            <a:endParaRPr sz="1900">
              <a:solidFill>
                <a:schemeClr val="lt1"/>
              </a:solidFill>
              <a:latin typeface="Calibri"/>
              <a:ea typeface="Calibri"/>
              <a:cs typeface="Calibri"/>
              <a:sym typeface="Calibri"/>
            </a:endParaRPr>
          </a:p>
        </p:txBody>
      </p:sp>
      <p:sp>
        <p:nvSpPr>
          <p:cNvPr id="212" name="Google Shape;212;p36"/>
          <p:cNvSpPr txBox="1"/>
          <p:nvPr/>
        </p:nvSpPr>
        <p:spPr>
          <a:xfrm>
            <a:off x="6995100" y="2218300"/>
            <a:ext cx="1839900" cy="2509800"/>
          </a:xfrm>
          <a:prstGeom prst="rect">
            <a:avLst/>
          </a:prstGeom>
          <a:solidFill>
            <a:schemeClr val="lt1"/>
          </a:solidFill>
          <a:ln w="19050" cap="flat" cmpd="sng">
            <a:solidFill>
              <a:srgbClr val="6FA8DC"/>
            </a:solidFill>
            <a:prstDash val="solid"/>
            <a:round/>
            <a:headEnd type="none" w="sm" len="sm"/>
            <a:tailEnd type="none" w="sm" len="sm"/>
          </a:ln>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1700" b="1">
                <a:solidFill>
                  <a:srgbClr val="073763"/>
                </a:solidFill>
                <a:highlight>
                  <a:srgbClr val="FFFFFF"/>
                </a:highlight>
                <a:latin typeface="Calibri"/>
                <a:ea typeface="Calibri"/>
                <a:cs typeface="Calibri"/>
                <a:sym typeface="Calibri"/>
              </a:rPr>
              <a:t>Mary  was "assumed"or taken into heaven instead of going through the natural process of physical decay upon death.</a:t>
            </a:r>
            <a:endParaRPr sz="1700" b="1">
              <a:solidFill>
                <a:srgbClr val="073763"/>
              </a:solidFill>
              <a:latin typeface="Calibri"/>
              <a:ea typeface="Calibri"/>
              <a:cs typeface="Calibri"/>
              <a:sym typeface="Calibri"/>
            </a:endParaRPr>
          </a:p>
          <a:p>
            <a:pPr marL="0" marR="0" lvl="0" indent="0" algn="l" rtl="0">
              <a:lnSpc>
                <a:spcPct val="100000"/>
              </a:lnSpc>
              <a:spcBef>
                <a:spcPts val="1200"/>
              </a:spcBef>
              <a:spcAft>
                <a:spcPts val="0"/>
              </a:spcAft>
              <a:buClr>
                <a:schemeClr val="dk1"/>
              </a:buClr>
              <a:buSzPts val="1100"/>
              <a:buFont typeface="Arial"/>
              <a:buNone/>
            </a:pPr>
            <a:endParaRPr sz="1200" b="1">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37"/>
          <p:cNvSpPr txBox="1">
            <a:spLocks noGrp="1"/>
          </p:cNvSpPr>
          <p:nvPr>
            <p:ph type="subTitle" idx="1"/>
          </p:nvPr>
        </p:nvSpPr>
        <p:spPr>
          <a:xfrm>
            <a:off x="4860125" y="1711250"/>
            <a:ext cx="3766500" cy="28866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rgbClr val="000000"/>
              </a:buClr>
              <a:buSzPts val="605"/>
              <a:buFont typeface="Arial"/>
              <a:buNone/>
            </a:pPr>
            <a:r>
              <a:rPr lang="en" sz="2000">
                <a:solidFill>
                  <a:schemeClr val="lt1"/>
                </a:solidFill>
                <a:latin typeface="Calibri"/>
                <a:ea typeface="Calibri"/>
                <a:cs typeface="Calibri"/>
                <a:sym typeface="Calibri"/>
              </a:rPr>
              <a:t>An apparition is a gift of grace—an extraordinary, miraculous and supernatural appearance on earth of Jesus, the saints, or angels. These special manifestations are necessary to turn the world around from its indifference to the Lord and to bring the Good News of Jesus. </a:t>
            </a:r>
            <a:endParaRPr sz="2000">
              <a:solidFill>
                <a:schemeClr val="lt1"/>
              </a:solidFill>
              <a:latin typeface="Calibri"/>
              <a:ea typeface="Calibri"/>
              <a:cs typeface="Calibri"/>
              <a:sym typeface="Calibri"/>
            </a:endParaRPr>
          </a:p>
        </p:txBody>
      </p:sp>
      <p:sp>
        <p:nvSpPr>
          <p:cNvPr id="218" name="Google Shape;218;p37"/>
          <p:cNvSpPr/>
          <p:nvPr/>
        </p:nvSpPr>
        <p:spPr>
          <a:xfrm>
            <a:off x="870805" y="188375"/>
            <a:ext cx="7402390" cy="1116000"/>
          </a:xfrm>
          <a:prstGeom prst="roundRect">
            <a:avLst>
              <a:gd name="adj" fmla="val 16667"/>
            </a:avLst>
          </a:prstGeom>
          <a:solidFill>
            <a:schemeClr val="bg1"/>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19" name="Google Shape;219;p37"/>
          <p:cNvSpPr txBox="1"/>
          <p:nvPr/>
        </p:nvSpPr>
        <p:spPr>
          <a:xfrm>
            <a:off x="1838270" y="188375"/>
            <a:ext cx="5467460" cy="1116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300"/>
              <a:buFont typeface="Arial"/>
              <a:buNone/>
            </a:pPr>
            <a:r>
              <a:rPr lang="en" sz="5300" dirty="0">
                <a:solidFill>
                  <a:srgbClr val="E4AB03"/>
                </a:solidFill>
                <a:latin typeface="Calibri"/>
                <a:ea typeface="Calibri"/>
                <a:cs typeface="Calibri"/>
                <a:sym typeface="Calibri"/>
              </a:rPr>
              <a:t>Apparition</a:t>
            </a:r>
            <a:endParaRPr sz="5300" b="0" i="0" u="none" strike="noStrike" cap="none" dirty="0">
              <a:solidFill>
                <a:srgbClr val="E4AB03"/>
              </a:solidFill>
              <a:latin typeface="Calibri"/>
              <a:ea typeface="Calibri"/>
              <a:cs typeface="Calibri"/>
              <a:sym typeface="Calibri"/>
            </a:endParaRPr>
          </a:p>
        </p:txBody>
      </p:sp>
      <p:sp>
        <p:nvSpPr>
          <p:cNvPr id="220" name="Google Shape;220;p37"/>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1" name="Google Shape;221;p37"/>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Key</a:t>
            </a:r>
            <a:endParaRPr sz="16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Vocab</a:t>
            </a:r>
            <a:endParaRPr sz="1400" b="0" i="0" u="none" strike="noStrike" cap="none">
              <a:solidFill>
                <a:srgbClr val="000000"/>
              </a:solidFill>
              <a:latin typeface="Arial"/>
              <a:ea typeface="Arial"/>
              <a:cs typeface="Arial"/>
              <a:sym typeface="Arial"/>
            </a:endParaRPr>
          </a:p>
        </p:txBody>
      </p:sp>
      <p:pic>
        <p:nvPicPr>
          <p:cNvPr id="222" name="Google Shape;222;p37"/>
          <p:cNvPicPr preferRelativeResize="0"/>
          <p:nvPr/>
        </p:nvPicPr>
        <p:blipFill rotWithShape="1">
          <a:blip r:embed="rId3">
            <a:alphaModFix/>
          </a:blip>
          <a:srcRect l="4472" t="2751" r="6953" b="44539"/>
          <a:stretch/>
        </p:blipFill>
        <p:spPr>
          <a:xfrm>
            <a:off x="1157325" y="1885550"/>
            <a:ext cx="2813875" cy="2538000"/>
          </a:xfrm>
          <a:prstGeom prst="rect">
            <a:avLst/>
          </a:prstGeom>
          <a:noFill/>
          <a:ln w="76200" cap="flat" cmpd="sng">
            <a:solidFill>
              <a:srgbClr val="F9CB9C"/>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26"/>
        <p:cNvGrpSpPr/>
        <p:nvPr/>
      </p:nvGrpSpPr>
      <p:grpSpPr>
        <a:xfrm>
          <a:off x="0" y="0"/>
          <a:ext cx="0" cy="0"/>
          <a:chOff x="0" y="0"/>
          <a:chExt cx="0" cy="0"/>
        </a:xfrm>
      </p:grpSpPr>
      <p:sp>
        <p:nvSpPr>
          <p:cNvPr id="227" name="Google Shape;227;p38"/>
          <p:cNvSpPr txBox="1">
            <a:spLocks noGrp="1"/>
          </p:cNvSpPr>
          <p:nvPr>
            <p:ph type="title"/>
          </p:nvPr>
        </p:nvSpPr>
        <p:spPr>
          <a:xfrm>
            <a:off x="418800" y="353650"/>
            <a:ext cx="8289300" cy="782100"/>
          </a:xfrm>
          <a:prstGeom prst="rect">
            <a:avLst/>
          </a:prstGeom>
          <a:solidFill>
            <a:srgbClr val="7F6000"/>
          </a:solidFill>
          <a:ln w="38100" cap="flat" cmpd="sng">
            <a:solidFill>
              <a:srgbClr val="7F6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990"/>
              <a:buFont typeface="Arial"/>
              <a:buNone/>
            </a:pPr>
            <a:r>
              <a:rPr lang="en" sz="4220">
                <a:solidFill>
                  <a:schemeClr val="lt1"/>
                </a:solidFill>
                <a:latin typeface="Calibri"/>
                <a:ea typeface="Calibri"/>
                <a:cs typeface="Calibri"/>
                <a:sym typeface="Calibri"/>
              </a:rPr>
              <a:t>Four Key Apparitions of Mary</a:t>
            </a:r>
            <a:endParaRPr sz="4220">
              <a:solidFill>
                <a:schemeClr val="lt1"/>
              </a:solidFill>
              <a:latin typeface="Calibri"/>
              <a:ea typeface="Calibri"/>
              <a:cs typeface="Calibri"/>
              <a:sym typeface="Calibri"/>
            </a:endParaRPr>
          </a:p>
          <a:p>
            <a:pPr marL="0" lvl="0" indent="0" algn="l" rtl="0">
              <a:spcBef>
                <a:spcPts val="0"/>
              </a:spcBef>
              <a:spcAft>
                <a:spcPts val="0"/>
              </a:spcAft>
              <a:buSzPts val="990"/>
              <a:buNone/>
            </a:pPr>
            <a:endParaRPr sz="2520"/>
          </a:p>
        </p:txBody>
      </p:sp>
      <p:sp>
        <p:nvSpPr>
          <p:cNvPr id="228" name="Google Shape;228;p38"/>
          <p:cNvSpPr txBox="1">
            <a:spLocks noGrp="1"/>
          </p:cNvSpPr>
          <p:nvPr>
            <p:ph type="subTitle" idx="4294967295"/>
          </p:nvPr>
        </p:nvSpPr>
        <p:spPr>
          <a:xfrm>
            <a:off x="396775" y="4094250"/>
            <a:ext cx="1845600" cy="600000"/>
          </a:xfrm>
          <a:prstGeom prst="rect">
            <a:avLst/>
          </a:prstGeom>
          <a:solidFill>
            <a:srgbClr val="7F6000"/>
          </a:solid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SzPts val="1540"/>
              <a:buNone/>
            </a:pPr>
            <a:r>
              <a:rPr lang="en" sz="1940">
                <a:solidFill>
                  <a:schemeClr val="lt1"/>
                </a:solidFill>
                <a:latin typeface="Calibri"/>
                <a:ea typeface="Calibri"/>
                <a:cs typeface="Calibri"/>
                <a:sym typeface="Calibri"/>
              </a:rPr>
              <a:t>Our Lady of Guadalupe</a:t>
            </a:r>
            <a:endParaRPr sz="1940">
              <a:solidFill>
                <a:schemeClr val="lt1"/>
              </a:solidFill>
              <a:latin typeface="Calibri"/>
              <a:ea typeface="Calibri"/>
              <a:cs typeface="Calibri"/>
              <a:sym typeface="Calibri"/>
            </a:endParaRPr>
          </a:p>
        </p:txBody>
      </p:sp>
      <p:pic>
        <p:nvPicPr>
          <p:cNvPr id="229" name="Google Shape;229;p38"/>
          <p:cNvPicPr preferRelativeResize="0"/>
          <p:nvPr/>
        </p:nvPicPr>
        <p:blipFill>
          <a:blip r:embed="rId4">
            <a:alphaModFix/>
          </a:blip>
          <a:stretch>
            <a:fillRect/>
          </a:stretch>
        </p:blipFill>
        <p:spPr>
          <a:xfrm>
            <a:off x="658676" y="1805775"/>
            <a:ext cx="1321800" cy="1999262"/>
          </a:xfrm>
          <a:prstGeom prst="rect">
            <a:avLst/>
          </a:prstGeom>
          <a:noFill/>
          <a:ln w="76200" cap="flat" cmpd="sng">
            <a:solidFill>
              <a:srgbClr val="7F6000"/>
            </a:solidFill>
            <a:prstDash val="solid"/>
            <a:round/>
            <a:headEnd type="none" w="sm" len="sm"/>
            <a:tailEnd type="none" w="sm" len="sm"/>
          </a:ln>
        </p:spPr>
      </p:pic>
      <p:sp>
        <p:nvSpPr>
          <p:cNvPr id="230" name="Google Shape;230;p38"/>
          <p:cNvSpPr txBox="1">
            <a:spLocks noGrp="1"/>
          </p:cNvSpPr>
          <p:nvPr>
            <p:ph type="subTitle" idx="4294967295"/>
          </p:nvPr>
        </p:nvSpPr>
        <p:spPr>
          <a:xfrm>
            <a:off x="2472975" y="4094250"/>
            <a:ext cx="1845600" cy="600000"/>
          </a:xfrm>
          <a:prstGeom prst="rect">
            <a:avLst/>
          </a:prstGeom>
          <a:solidFill>
            <a:srgbClr val="7F6000"/>
          </a:solid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SzPts val="1540"/>
              <a:buNone/>
            </a:pPr>
            <a:r>
              <a:rPr lang="en" sz="1940">
                <a:solidFill>
                  <a:schemeClr val="lt1"/>
                </a:solidFill>
                <a:latin typeface="Calibri"/>
                <a:ea typeface="Calibri"/>
                <a:cs typeface="Calibri"/>
                <a:sym typeface="Calibri"/>
              </a:rPr>
              <a:t>Our Lady of Lourdes</a:t>
            </a:r>
            <a:endParaRPr sz="1940">
              <a:solidFill>
                <a:schemeClr val="lt1"/>
              </a:solidFill>
              <a:latin typeface="Calibri"/>
              <a:ea typeface="Calibri"/>
              <a:cs typeface="Calibri"/>
              <a:sym typeface="Calibri"/>
            </a:endParaRPr>
          </a:p>
        </p:txBody>
      </p:sp>
      <p:pic>
        <p:nvPicPr>
          <p:cNvPr id="231" name="Google Shape;231;p38"/>
          <p:cNvPicPr preferRelativeResize="0"/>
          <p:nvPr/>
        </p:nvPicPr>
        <p:blipFill>
          <a:blip r:embed="rId5">
            <a:alphaModFix/>
          </a:blip>
          <a:stretch>
            <a:fillRect/>
          </a:stretch>
        </p:blipFill>
        <p:spPr>
          <a:xfrm>
            <a:off x="2601197" y="1805775"/>
            <a:ext cx="1500027" cy="1999251"/>
          </a:xfrm>
          <a:prstGeom prst="rect">
            <a:avLst/>
          </a:prstGeom>
          <a:noFill/>
          <a:ln w="76200" cap="flat" cmpd="sng">
            <a:solidFill>
              <a:srgbClr val="7F6000"/>
            </a:solidFill>
            <a:prstDash val="solid"/>
            <a:round/>
            <a:headEnd type="none" w="sm" len="sm"/>
            <a:tailEnd type="none" w="sm" len="sm"/>
          </a:ln>
        </p:spPr>
      </p:pic>
      <p:sp>
        <p:nvSpPr>
          <p:cNvPr id="232" name="Google Shape;232;p38"/>
          <p:cNvSpPr txBox="1">
            <a:spLocks noGrp="1"/>
          </p:cNvSpPr>
          <p:nvPr>
            <p:ph type="subTitle" idx="4294967295"/>
          </p:nvPr>
        </p:nvSpPr>
        <p:spPr>
          <a:xfrm>
            <a:off x="4549175" y="4094250"/>
            <a:ext cx="1845600" cy="600000"/>
          </a:xfrm>
          <a:prstGeom prst="rect">
            <a:avLst/>
          </a:prstGeom>
          <a:solidFill>
            <a:srgbClr val="7F6000"/>
          </a:solid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SzPts val="1540"/>
              <a:buNone/>
            </a:pPr>
            <a:r>
              <a:rPr lang="en" sz="1940">
                <a:solidFill>
                  <a:schemeClr val="lt1"/>
                </a:solidFill>
                <a:latin typeface="Calibri"/>
                <a:ea typeface="Calibri"/>
                <a:cs typeface="Calibri"/>
                <a:sym typeface="Calibri"/>
              </a:rPr>
              <a:t>Our Lady of Fatima</a:t>
            </a:r>
            <a:endParaRPr sz="1940">
              <a:solidFill>
                <a:schemeClr val="lt1"/>
              </a:solidFill>
              <a:latin typeface="Calibri"/>
              <a:ea typeface="Calibri"/>
              <a:cs typeface="Calibri"/>
              <a:sym typeface="Calibri"/>
            </a:endParaRPr>
          </a:p>
        </p:txBody>
      </p:sp>
      <p:sp>
        <p:nvSpPr>
          <p:cNvPr id="233" name="Google Shape;233;p38"/>
          <p:cNvSpPr txBox="1">
            <a:spLocks noGrp="1"/>
          </p:cNvSpPr>
          <p:nvPr>
            <p:ph type="subTitle" idx="4294967295"/>
          </p:nvPr>
        </p:nvSpPr>
        <p:spPr>
          <a:xfrm>
            <a:off x="6625363" y="4094250"/>
            <a:ext cx="1845600" cy="600000"/>
          </a:xfrm>
          <a:prstGeom prst="rect">
            <a:avLst/>
          </a:prstGeom>
          <a:solidFill>
            <a:srgbClr val="7F6000"/>
          </a:solid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SzPts val="1540"/>
              <a:buNone/>
            </a:pPr>
            <a:r>
              <a:rPr lang="en" sz="1940">
                <a:solidFill>
                  <a:schemeClr val="lt1"/>
                </a:solidFill>
                <a:latin typeface="Calibri"/>
                <a:ea typeface="Calibri"/>
                <a:cs typeface="Calibri"/>
                <a:sym typeface="Calibri"/>
              </a:rPr>
              <a:t>Our Lady of Kibeho</a:t>
            </a:r>
            <a:endParaRPr sz="1940">
              <a:solidFill>
                <a:schemeClr val="lt1"/>
              </a:solidFill>
              <a:latin typeface="Calibri"/>
              <a:ea typeface="Calibri"/>
              <a:cs typeface="Calibri"/>
              <a:sym typeface="Calibri"/>
            </a:endParaRPr>
          </a:p>
        </p:txBody>
      </p:sp>
      <p:pic>
        <p:nvPicPr>
          <p:cNvPr id="234" name="Google Shape;234;p38"/>
          <p:cNvPicPr preferRelativeResize="0"/>
          <p:nvPr/>
        </p:nvPicPr>
        <p:blipFill rotWithShape="1">
          <a:blip r:embed="rId6">
            <a:alphaModFix/>
          </a:blip>
          <a:srcRect t="13201"/>
          <a:stretch/>
        </p:blipFill>
        <p:spPr>
          <a:xfrm>
            <a:off x="4613287" y="1805775"/>
            <a:ext cx="1500026" cy="1999246"/>
          </a:xfrm>
          <a:prstGeom prst="rect">
            <a:avLst/>
          </a:prstGeom>
          <a:noFill/>
          <a:ln w="76200" cap="flat" cmpd="sng">
            <a:solidFill>
              <a:srgbClr val="7F6000"/>
            </a:solidFill>
            <a:prstDash val="solid"/>
            <a:round/>
            <a:headEnd type="none" w="sm" len="sm"/>
            <a:tailEnd type="none" w="sm" len="sm"/>
          </a:ln>
        </p:spPr>
      </p:pic>
      <p:pic>
        <p:nvPicPr>
          <p:cNvPr id="235" name="Google Shape;235;p38"/>
          <p:cNvPicPr preferRelativeResize="0"/>
          <p:nvPr/>
        </p:nvPicPr>
        <p:blipFill>
          <a:blip r:embed="rId7">
            <a:alphaModFix/>
          </a:blip>
          <a:stretch>
            <a:fillRect/>
          </a:stretch>
        </p:blipFill>
        <p:spPr>
          <a:xfrm>
            <a:off x="6625375" y="1805775"/>
            <a:ext cx="1845600" cy="1999250"/>
          </a:xfrm>
          <a:prstGeom prst="rect">
            <a:avLst/>
          </a:prstGeom>
          <a:noFill/>
          <a:ln w="76200" cap="flat" cmpd="sng">
            <a:solidFill>
              <a:srgbClr val="7F6000"/>
            </a:solidFill>
            <a:prstDash val="solid"/>
            <a:round/>
            <a:headEnd type="none" w="sm" len="sm"/>
            <a:tailEnd type="none" w="sm" len="sm"/>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9"/>
          <p:cNvSpPr txBox="1">
            <a:spLocks noGrp="1"/>
          </p:cNvSpPr>
          <p:nvPr>
            <p:ph type="title"/>
          </p:nvPr>
        </p:nvSpPr>
        <p:spPr>
          <a:xfrm>
            <a:off x="-1" y="343475"/>
            <a:ext cx="5572125" cy="1383000"/>
          </a:xfrm>
          <a:prstGeom prst="rect">
            <a:avLst/>
          </a:prstGeom>
          <a:solidFill>
            <a:srgbClr val="7F6000"/>
          </a:solidFill>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3720" b="1">
                <a:solidFill>
                  <a:schemeClr val="lt1"/>
                </a:solidFill>
                <a:latin typeface="Calibri"/>
                <a:ea typeface="Calibri"/>
                <a:cs typeface="Calibri"/>
                <a:sym typeface="Calibri"/>
              </a:rPr>
              <a:t>The Angelus</a:t>
            </a:r>
            <a:endParaRPr sz="3720" b="1">
              <a:solidFill>
                <a:schemeClr val="lt1"/>
              </a:solidFill>
              <a:latin typeface="Calibri"/>
              <a:ea typeface="Calibri"/>
              <a:cs typeface="Calibri"/>
              <a:sym typeface="Calibri"/>
            </a:endParaRPr>
          </a:p>
        </p:txBody>
      </p:sp>
      <p:sp>
        <p:nvSpPr>
          <p:cNvPr id="241" name="Google Shape;241;p39"/>
          <p:cNvSpPr txBox="1">
            <a:spLocks noGrp="1"/>
          </p:cNvSpPr>
          <p:nvPr>
            <p:ph type="body" idx="1"/>
          </p:nvPr>
        </p:nvSpPr>
        <p:spPr>
          <a:xfrm>
            <a:off x="0" y="1648200"/>
            <a:ext cx="5572124" cy="3495300"/>
          </a:xfrm>
          <a:prstGeom prst="rect">
            <a:avLst/>
          </a:prstGeom>
        </p:spPr>
        <p:txBody>
          <a:bodyPr spcFirstLastPara="1" wrap="square" lIns="91425" tIns="91425" rIns="91425" bIns="91425" anchor="t" anchorCtr="0">
            <a:normAutofit fontScale="32500" lnSpcReduction="20000"/>
          </a:bodyPr>
          <a:lstStyle/>
          <a:p>
            <a:pPr marL="0" lvl="0" indent="0" algn="ctr" rtl="0">
              <a:spcBef>
                <a:spcPts val="0"/>
              </a:spcBef>
              <a:spcAft>
                <a:spcPts val="0"/>
              </a:spcAft>
              <a:buClr>
                <a:schemeClr val="dk1"/>
              </a:buClr>
              <a:buSzPts val="275"/>
              <a:buFont typeface="Arial"/>
              <a:buNone/>
            </a:pPr>
            <a:endParaRPr sz="7642" b="1" dirty="0">
              <a:solidFill>
                <a:srgbClr val="7F6000"/>
              </a:solidFill>
              <a:latin typeface="Calibri"/>
              <a:ea typeface="Calibri"/>
              <a:cs typeface="Calibri"/>
              <a:sym typeface="Calibri"/>
            </a:endParaRPr>
          </a:p>
          <a:p>
            <a:pPr marL="0" lvl="0" indent="0" algn="ctr" rtl="0">
              <a:spcBef>
                <a:spcPts val="1200"/>
              </a:spcBef>
              <a:spcAft>
                <a:spcPts val="0"/>
              </a:spcAft>
              <a:buClr>
                <a:schemeClr val="dk1"/>
              </a:buClr>
              <a:buSzPts val="275"/>
              <a:buFont typeface="Arial"/>
              <a:buNone/>
            </a:pPr>
            <a:r>
              <a:rPr lang="en" sz="7642" b="1" dirty="0">
                <a:solidFill>
                  <a:srgbClr val="7F6000"/>
                </a:solidFill>
                <a:latin typeface="Calibri"/>
                <a:ea typeface="Calibri"/>
                <a:cs typeface="Calibri"/>
                <a:sym typeface="Calibri"/>
              </a:rPr>
              <a:t>The name of the Angelus is Latin for “the angel,” the first words of the opening verse. The Angelus consists of three recitations of the Hail Mary accompanied by three introductory verses, a concluding verse, and prayer.</a:t>
            </a:r>
            <a:endParaRPr sz="7642" b="1" dirty="0">
              <a:solidFill>
                <a:srgbClr val="7F6000"/>
              </a:solidFill>
              <a:latin typeface="Calibri"/>
              <a:ea typeface="Calibri"/>
              <a:cs typeface="Calibri"/>
              <a:sym typeface="Calibri"/>
            </a:endParaRPr>
          </a:p>
          <a:p>
            <a:pPr marL="0" lvl="0" indent="0" algn="ctr" rtl="0">
              <a:spcBef>
                <a:spcPts val="1200"/>
              </a:spcBef>
              <a:spcAft>
                <a:spcPts val="0"/>
              </a:spcAft>
              <a:buClr>
                <a:schemeClr val="dk1"/>
              </a:buClr>
              <a:buSzPts val="275"/>
              <a:buFont typeface="Arial"/>
              <a:buNone/>
            </a:pPr>
            <a:endParaRPr sz="5427" dirty="0">
              <a:latin typeface="Impact"/>
              <a:ea typeface="Impact"/>
              <a:cs typeface="Impact"/>
              <a:sym typeface="Impact"/>
            </a:endParaRPr>
          </a:p>
          <a:p>
            <a:pPr marL="0" lvl="0" indent="0" algn="ctr" rtl="0">
              <a:spcBef>
                <a:spcPts val="1200"/>
              </a:spcBef>
              <a:spcAft>
                <a:spcPts val="0"/>
              </a:spcAft>
              <a:buClr>
                <a:schemeClr val="dk1"/>
              </a:buClr>
              <a:buSzPct val="33846"/>
              <a:buFont typeface="Arial"/>
              <a:buNone/>
            </a:pPr>
            <a:endParaRPr sz="3250" dirty="0">
              <a:latin typeface="Impact"/>
              <a:ea typeface="Impact"/>
              <a:cs typeface="Impact"/>
              <a:sym typeface="Impact"/>
            </a:endParaRPr>
          </a:p>
          <a:p>
            <a:pPr marL="0" lvl="0" indent="0" algn="l" rtl="0">
              <a:spcBef>
                <a:spcPts val="1200"/>
              </a:spcBef>
              <a:spcAft>
                <a:spcPts val="0"/>
              </a:spcAft>
              <a:buClr>
                <a:schemeClr val="dk1"/>
              </a:buClr>
              <a:buSzPct val="36666"/>
              <a:buFont typeface="Arial"/>
              <a:buNone/>
            </a:pPr>
            <a:endParaRPr sz="3000" dirty="0">
              <a:solidFill>
                <a:srgbClr val="073763"/>
              </a:solidFill>
              <a:latin typeface="Impact"/>
              <a:ea typeface="Impact"/>
              <a:cs typeface="Impact"/>
              <a:sym typeface="Impact"/>
            </a:endParaRPr>
          </a:p>
          <a:p>
            <a:pPr marL="0" lvl="0" indent="0" algn="l" rtl="0">
              <a:spcBef>
                <a:spcPts val="1200"/>
              </a:spcBef>
              <a:spcAft>
                <a:spcPts val="1200"/>
              </a:spcAft>
              <a:buNone/>
            </a:pPr>
            <a:endParaRPr dirty="0"/>
          </a:p>
        </p:txBody>
      </p:sp>
      <p:pic>
        <p:nvPicPr>
          <p:cNvPr id="1026" name="Picture 2">
            <a:extLst>
              <a:ext uri="{FF2B5EF4-FFF2-40B4-BE49-F238E27FC236}">
                <a16:creationId xmlns:a16="http://schemas.microsoft.com/office/drawing/2014/main" id="{40E45284-3D72-4334-B653-4FF2448823B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2125" y="0"/>
            <a:ext cx="3571875" cy="51435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46"/>
        <p:cNvGrpSpPr/>
        <p:nvPr/>
      </p:nvGrpSpPr>
      <p:grpSpPr>
        <a:xfrm>
          <a:off x="0" y="0"/>
          <a:ext cx="0" cy="0"/>
          <a:chOff x="0" y="0"/>
          <a:chExt cx="0" cy="0"/>
        </a:xfrm>
      </p:grpSpPr>
      <p:sp>
        <p:nvSpPr>
          <p:cNvPr id="247" name="Google Shape;247;p40"/>
          <p:cNvSpPr txBox="1">
            <a:spLocks noGrp="1"/>
          </p:cNvSpPr>
          <p:nvPr>
            <p:ph type="subTitle" idx="1"/>
          </p:nvPr>
        </p:nvSpPr>
        <p:spPr>
          <a:xfrm>
            <a:off x="4196225" y="1558350"/>
            <a:ext cx="4444800" cy="32130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SzPts val="605"/>
              <a:buNone/>
            </a:pPr>
            <a:r>
              <a:rPr lang="en" b="1">
                <a:solidFill>
                  <a:schemeClr val="lt1"/>
                </a:solidFill>
                <a:latin typeface="Calibri"/>
                <a:ea typeface="Calibri"/>
                <a:cs typeface="Calibri"/>
                <a:sym typeface="Calibri"/>
              </a:rPr>
              <a:t>“ A great sign appeared in the sky, a woman clothed with the sun, with the moon under her feet, and on her head a crown of</a:t>
            </a:r>
            <a:endParaRPr b="1">
              <a:solidFill>
                <a:schemeClr val="lt1"/>
              </a:solidFill>
              <a:latin typeface="Calibri"/>
              <a:ea typeface="Calibri"/>
              <a:cs typeface="Calibri"/>
              <a:sym typeface="Calibri"/>
            </a:endParaRPr>
          </a:p>
          <a:p>
            <a:pPr marL="0" lvl="0" indent="0" algn="ctr" rtl="0">
              <a:spcBef>
                <a:spcPts val="0"/>
              </a:spcBef>
              <a:spcAft>
                <a:spcPts val="0"/>
              </a:spcAft>
              <a:buSzPts val="605"/>
              <a:buNone/>
            </a:pPr>
            <a:r>
              <a:rPr lang="en" b="1">
                <a:solidFill>
                  <a:schemeClr val="lt1"/>
                </a:solidFill>
                <a:latin typeface="Calibri"/>
                <a:ea typeface="Calibri"/>
                <a:cs typeface="Calibri"/>
                <a:sym typeface="Calibri"/>
              </a:rPr>
              <a:t> twelve stars.” </a:t>
            </a:r>
            <a:endParaRPr b="1">
              <a:solidFill>
                <a:schemeClr val="lt1"/>
              </a:solidFill>
              <a:latin typeface="Calibri"/>
              <a:ea typeface="Calibri"/>
              <a:cs typeface="Calibri"/>
              <a:sym typeface="Calibri"/>
            </a:endParaRPr>
          </a:p>
          <a:p>
            <a:pPr marL="0" lvl="0" indent="0" algn="ctr" rtl="0">
              <a:spcBef>
                <a:spcPts val="0"/>
              </a:spcBef>
              <a:spcAft>
                <a:spcPts val="0"/>
              </a:spcAft>
              <a:buSzPts val="605"/>
              <a:buNone/>
            </a:pPr>
            <a:r>
              <a:rPr lang="en" b="1">
                <a:solidFill>
                  <a:schemeClr val="lt1"/>
                </a:solidFill>
                <a:latin typeface="Calibri"/>
                <a:ea typeface="Calibri"/>
                <a:cs typeface="Calibri"/>
                <a:sym typeface="Calibri"/>
              </a:rPr>
              <a:t>-Rev 12:1</a:t>
            </a:r>
            <a:endParaRPr b="1">
              <a:solidFill>
                <a:schemeClr val="lt1"/>
              </a:solidFill>
              <a:latin typeface="Calibri"/>
              <a:ea typeface="Calibri"/>
              <a:cs typeface="Calibri"/>
              <a:sym typeface="Calibri"/>
            </a:endParaRPr>
          </a:p>
        </p:txBody>
      </p:sp>
      <p:pic>
        <p:nvPicPr>
          <p:cNvPr id="250" name="Google Shape;250;p40"/>
          <p:cNvPicPr preferRelativeResize="0"/>
          <p:nvPr/>
        </p:nvPicPr>
        <p:blipFill>
          <a:blip r:embed="rId4">
            <a:alphaModFix/>
          </a:blip>
          <a:stretch>
            <a:fillRect/>
          </a:stretch>
        </p:blipFill>
        <p:spPr>
          <a:xfrm>
            <a:off x="0" y="0"/>
            <a:ext cx="3839701" cy="5087618"/>
          </a:xfrm>
          <a:prstGeom prst="rect">
            <a:avLst/>
          </a:prstGeom>
          <a:noFill/>
          <a:ln>
            <a:noFill/>
          </a:ln>
        </p:spPr>
      </p:pic>
      <p:sp>
        <p:nvSpPr>
          <p:cNvPr id="8" name="Google Shape;218;p37">
            <a:extLst>
              <a:ext uri="{FF2B5EF4-FFF2-40B4-BE49-F238E27FC236}">
                <a16:creationId xmlns:a16="http://schemas.microsoft.com/office/drawing/2014/main" id="{75D0332C-9E99-4E9F-89D7-E95D29EE9769}"/>
              </a:ext>
            </a:extLst>
          </p:cNvPr>
          <p:cNvSpPr/>
          <p:nvPr/>
        </p:nvSpPr>
        <p:spPr>
          <a:xfrm>
            <a:off x="4074694" y="315363"/>
            <a:ext cx="4759973" cy="1116000"/>
          </a:xfrm>
          <a:prstGeom prst="roundRect">
            <a:avLst>
              <a:gd name="adj" fmla="val 16667"/>
            </a:avLst>
          </a:prstGeom>
          <a:solidFill>
            <a:schemeClr val="bg1"/>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 name="Google Shape;219;p37">
            <a:extLst>
              <a:ext uri="{FF2B5EF4-FFF2-40B4-BE49-F238E27FC236}">
                <a16:creationId xmlns:a16="http://schemas.microsoft.com/office/drawing/2014/main" id="{E0731E95-699E-45C0-B3D1-A9E73CFA8D7A}"/>
              </a:ext>
            </a:extLst>
          </p:cNvPr>
          <p:cNvSpPr txBox="1"/>
          <p:nvPr/>
        </p:nvSpPr>
        <p:spPr>
          <a:xfrm>
            <a:off x="4074694" y="315363"/>
            <a:ext cx="4759973" cy="1116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300"/>
              <a:buFont typeface="Arial"/>
              <a:buNone/>
            </a:pPr>
            <a:r>
              <a:rPr lang="en" sz="4000" dirty="0">
                <a:solidFill>
                  <a:srgbClr val="E4AB03"/>
                </a:solidFill>
                <a:latin typeface="Calibri"/>
                <a:ea typeface="Calibri"/>
                <a:cs typeface="Calibri"/>
                <a:sym typeface="Calibri"/>
              </a:rPr>
              <a:t>The Queen Mother</a:t>
            </a:r>
            <a:endParaRPr sz="4000" b="0" i="0" u="none" strike="noStrike" cap="none" dirty="0">
              <a:solidFill>
                <a:srgbClr val="E4AB03"/>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254"/>
        <p:cNvGrpSpPr/>
        <p:nvPr/>
      </p:nvGrpSpPr>
      <p:grpSpPr>
        <a:xfrm>
          <a:off x="0" y="0"/>
          <a:ext cx="0" cy="0"/>
          <a:chOff x="0" y="0"/>
          <a:chExt cx="0" cy="0"/>
        </a:xfrm>
      </p:grpSpPr>
      <p:sp>
        <p:nvSpPr>
          <p:cNvPr id="255" name="Google Shape;255;p41"/>
          <p:cNvSpPr txBox="1">
            <a:spLocks noGrp="1"/>
          </p:cNvSpPr>
          <p:nvPr>
            <p:ph type="subTitle" idx="1"/>
          </p:nvPr>
        </p:nvSpPr>
        <p:spPr>
          <a:xfrm>
            <a:off x="4177500" y="1635075"/>
            <a:ext cx="4212900" cy="3087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SzPts val="605"/>
              <a:buNone/>
            </a:pPr>
            <a:r>
              <a:rPr lang="en" dirty="0">
                <a:solidFill>
                  <a:schemeClr val="tx1"/>
                </a:solidFill>
                <a:latin typeface="Impact"/>
                <a:ea typeface="Impact"/>
                <a:cs typeface="Impact"/>
                <a:sym typeface="Impact"/>
              </a:rPr>
              <a:t> “And Mary said, ‘My soul proclaims the greatness of the Lord,  my spirit rejoices in God my Savior,...From this day all generations will call me blessed” </a:t>
            </a:r>
            <a:endParaRPr dirty="0">
              <a:solidFill>
                <a:schemeClr val="tx1"/>
              </a:solidFill>
              <a:latin typeface="Impact"/>
              <a:ea typeface="Impact"/>
              <a:cs typeface="Impact"/>
              <a:sym typeface="Impact"/>
            </a:endParaRPr>
          </a:p>
          <a:p>
            <a:pPr marL="0" lvl="0" indent="0" algn="ctr" rtl="0">
              <a:spcBef>
                <a:spcPts val="0"/>
              </a:spcBef>
              <a:spcAft>
                <a:spcPts val="0"/>
              </a:spcAft>
              <a:buSzPts val="605"/>
              <a:buNone/>
            </a:pPr>
            <a:r>
              <a:rPr lang="en" sz="1600" dirty="0">
                <a:solidFill>
                  <a:schemeClr val="tx1"/>
                </a:solidFill>
                <a:latin typeface="Impact"/>
                <a:ea typeface="Impact"/>
                <a:cs typeface="Impact"/>
                <a:sym typeface="Impact"/>
              </a:rPr>
              <a:t>- Luke 1: 46-48</a:t>
            </a:r>
            <a:endParaRPr sz="1600" dirty="0">
              <a:solidFill>
                <a:schemeClr val="tx1"/>
              </a:solidFill>
              <a:latin typeface="Impact"/>
              <a:ea typeface="Impact"/>
              <a:cs typeface="Impact"/>
              <a:sym typeface="Impact"/>
            </a:endParaRPr>
          </a:p>
        </p:txBody>
      </p:sp>
      <p:sp>
        <p:nvSpPr>
          <p:cNvPr id="8" name="Google Shape;218;p37">
            <a:extLst>
              <a:ext uri="{FF2B5EF4-FFF2-40B4-BE49-F238E27FC236}">
                <a16:creationId xmlns:a16="http://schemas.microsoft.com/office/drawing/2014/main" id="{D16280A5-E156-46BF-BEEE-69F6D9C0F5F1}"/>
              </a:ext>
            </a:extLst>
          </p:cNvPr>
          <p:cNvSpPr/>
          <p:nvPr/>
        </p:nvSpPr>
        <p:spPr>
          <a:xfrm>
            <a:off x="870805" y="188375"/>
            <a:ext cx="7402390" cy="1116000"/>
          </a:xfrm>
          <a:prstGeom prst="roundRect">
            <a:avLst>
              <a:gd name="adj" fmla="val 16667"/>
            </a:avLst>
          </a:prstGeom>
          <a:solidFill>
            <a:srgbClr val="E4AB03"/>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8" name="Google Shape;258;p41"/>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9" name="Google Shape;259;p41"/>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Calibri"/>
                <a:ea typeface="Calibri"/>
                <a:cs typeface="Calibri"/>
                <a:sym typeface="Calibri"/>
              </a:rPr>
              <a:t>Key</a:t>
            </a:r>
            <a:endParaRPr sz="16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Calibri"/>
                <a:ea typeface="Calibri"/>
                <a:cs typeface="Calibri"/>
                <a:sym typeface="Calibri"/>
              </a:rPr>
              <a:t>Verse</a:t>
            </a:r>
            <a:endParaRPr sz="1400" b="0" i="0" u="none" strike="noStrike" cap="none">
              <a:solidFill>
                <a:srgbClr val="000000"/>
              </a:solidFill>
              <a:latin typeface="Calibri"/>
              <a:ea typeface="Calibri"/>
              <a:cs typeface="Calibri"/>
              <a:sym typeface="Calibri"/>
            </a:endParaRPr>
          </a:p>
        </p:txBody>
      </p:sp>
      <p:pic>
        <p:nvPicPr>
          <p:cNvPr id="260" name="Google Shape;260;p41"/>
          <p:cNvPicPr preferRelativeResize="0"/>
          <p:nvPr/>
        </p:nvPicPr>
        <p:blipFill rotWithShape="1">
          <a:blip r:embed="rId3">
            <a:alphaModFix/>
          </a:blip>
          <a:srcRect/>
          <a:stretch/>
        </p:blipFill>
        <p:spPr>
          <a:xfrm flipH="1">
            <a:off x="1021551" y="1747036"/>
            <a:ext cx="2470075" cy="3087626"/>
          </a:xfrm>
          <a:prstGeom prst="rect">
            <a:avLst/>
          </a:prstGeom>
          <a:noFill/>
          <a:ln>
            <a:noFill/>
          </a:ln>
        </p:spPr>
      </p:pic>
      <p:sp>
        <p:nvSpPr>
          <p:cNvPr id="9" name="Google Shape;219;p37">
            <a:extLst>
              <a:ext uri="{FF2B5EF4-FFF2-40B4-BE49-F238E27FC236}">
                <a16:creationId xmlns:a16="http://schemas.microsoft.com/office/drawing/2014/main" id="{11802CC3-FBEA-4B3C-90AF-6562C06A3F61}"/>
              </a:ext>
            </a:extLst>
          </p:cNvPr>
          <p:cNvSpPr txBox="1"/>
          <p:nvPr/>
        </p:nvSpPr>
        <p:spPr>
          <a:xfrm>
            <a:off x="1838270" y="188375"/>
            <a:ext cx="5467460" cy="1116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300"/>
              <a:buFont typeface="Arial"/>
              <a:buNone/>
            </a:pPr>
            <a:r>
              <a:rPr lang="en" sz="5300" dirty="0">
                <a:solidFill>
                  <a:schemeClr val="bg1"/>
                </a:solidFill>
                <a:latin typeface="Calibri"/>
                <a:ea typeface="Calibri"/>
                <a:cs typeface="Calibri"/>
                <a:sym typeface="Calibri"/>
              </a:rPr>
              <a:t>Apparition</a:t>
            </a:r>
            <a:endParaRPr sz="5300" b="0" i="0" u="none" strike="noStrike" cap="none" dirty="0">
              <a:solidFill>
                <a:schemeClr val="bg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3"/>
        <p:cNvGrpSpPr/>
        <p:nvPr/>
      </p:nvGrpSpPr>
      <p:grpSpPr>
        <a:xfrm>
          <a:off x="0" y="0"/>
          <a:ext cx="0" cy="0"/>
          <a:chOff x="0" y="0"/>
          <a:chExt cx="0" cy="0"/>
        </a:xfrm>
      </p:grpSpPr>
      <p:sp>
        <p:nvSpPr>
          <p:cNvPr id="104" name="Google Shape;104;p26"/>
          <p:cNvSpPr txBox="1">
            <a:spLocks noGrp="1"/>
          </p:cNvSpPr>
          <p:nvPr>
            <p:ph type="title"/>
          </p:nvPr>
        </p:nvSpPr>
        <p:spPr>
          <a:xfrm>
            <a:off x="1040524" y="404050"/>
            <a:ext cx="7045852" cy="960900"/>
          </a:xfrm>
          <a:prstGeom prst="rect">
            <a:avLst/>
          </a:prstGeom>
          <a:solidFill>
            <a:srgbClr val="E4AB03"/>
          </a:solidFill>
          <a:ln w="38100" cap="flat" cmpd="sng">
            <a:no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990"/>
              <a:buFont typeface="Arial"/>
              <a:buNone/>
            </a:pPr>
            <a:r>
              <a:rPr lang="en" sz="4220" dirty="0">
                <a:solidFill>
                  <a:schemeClr val="lt1"/>
                </a:solidFill>
                <a:latin typeface="Calibri"/>
                <a:ea typeface="Calibri"/>
                <a:cs typeface="Calibri"/>
                <a:sym typeface="Calibri"/>
              </a:rPr>
              <a:t>Special Titles for Mary</a:t>
            </a:r>
            <a:endParaRPr sz="4220" dirty="0">
              <a:solidFill>
                <a:schemeClr val="lt1"/>
              </a:solidFill>
              <a:latin typeface="Calibri"/>
              <a:ea typeface="Calibri"/>
              <a:cs typeface="Calibri"/>
              <a:sym typeface="Calibri"/>
            </a:endParaRPr>
          </a:p>
          <a:p>
            <a:pPr marL="0" lvl="0" indent="0" algn="l" rtl="0">
              <a:spcBef>
                <a:spcPts val="0"/>
              </a:spcBef>
              <a:spcAft>
                <a:spcPts val="0"/>
              </a:spcAft>
              <a:buSzPts val="990"/>
              <a:buNone/>
            </a:pPr>
            <a:endParaRPr sz="2520" dirty="0"/>
          </a:p>
        </p:txBody>
      </p:sp>
      <p:sp>
        <p:nvSpPr>
          <p:cNvPr id="105" name="Google Shape;105;p26"/>
          <p:cNvSpPr txBox="1">
            <a:spLocks noGrp="1"/>
          </p:cNvSpPr>
          <p:nvPr>
            <p:ph type="body" idx="1"/>
          </p:nvPr>
        </p:nvSpPr>
        <p:spPr>
          <a:xfrm>
            <a:off x="301038" y="3926100"/>
            <a:ext cx="1998000" cy="121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852"/>
              <a:buNone/>
            </a:pPr>
            <a:r>
              <a:rPr lang="en" sz="2400" b="1" dirty="0">
                <a:solidFill>
                  <a:srgbClr val="E4AB03"/>
                </a:solidFill>
                <a:latin typeface="Calibri"/>
                <a:ea typeface="Calibri"/>
                <a:cs typeface="Calibri"/>
                <a:sym typeface="Calibri"/>
              </a:rPr>
              <a:t>Advocate</a:t>
            </a:r>
            <a:endParaRPr sz="2400" b="1" dirty="0">
              <a:solidFill>
                <a:srgbClr val="E4AB03"/>
              </a:solidFill>
              <a:latin typeface="Calibri"/>
              <a:ea typeface="Calibri"/>
              <a:cs typeface="Calibri"/>
              <a:sym typeface="Calibri"/>
            </a:endParaRPr>
          </a:p>
        </p:txBody>
      </p:sp>
      <p:sp>
        <p:nvSpPr>
          <p:cNvPr id="106" name="Google Shape;106;p26"/>
          <p:cNvSpPr txBox="1">
            <a:spLocks noGrp="1"/>
          </p:cNvSpPr>
          <p:nvPr>
            <p:ph type="body" idx="1"/>
          </p:nvPr>
        </p:nvSpPr>
        <p:spPr>
          <a:xfrm>
            <a:off x="2391550" y="3926100"/>
            <a:ext cx="1998000" cy="121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852"/>
              <a:buNone/>
            </a:pPr>
            <a:r>
              <a:rPr lang="en" sz="2400" b="1" dirty="0">
                <a:solidFill>
                  <a:srgbClr val="E4AB03"/>
                </a:solidFill>
                <a:latin typeface="Calibri"/>
                <a:ea typeface="Calibri"/>
                <a:cs typeface="Calibri"/>
                <a:sym typeface="Calibri"/>
              </a:rPr>
              <a:t>Mother of all Christians</a:t>
            </a:r>
            <a:endParaRPr sz="2400" b="1" dirty="0">
              <a:solidFill>
                <a:srgbClr val="E4AB03"/>
              </a:solidFill>
              <a:latin typeface="Calibri"/>
              <a:ea typeface="Calibri"/>
              <a:cs typeface="Calibri"/>
              <a:sym typeface="Calibri"/>
            </a:endParaRPr>
          </a:p>
        </p:txBody>
      </p:sp>
      <p:sp>
        <p:nvSpPr>
          <p:cNvPr id="107" name="Google Shape;107;p26"/>
          <p:cNvSpPr txBox="1">
            <a:spLocks noGrp="1"/>
          </p:cNvSpPr>
          <p:nvPr>
            <p:ph type="body" idx="1"/>
          </p:nvPr>
        </p:nvSpPr>
        <p:spPr>
          <a:xfrm>
            <a:off x="4482050" y="3926100"/>
            <a:ext cx="2154300" cy="1011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400" b="1">
                <a:solidFill>
                  <a:srgbClr val="E4AB03"/>
                </a:solidFill>
                <a:latin typeface="Calibri"/>
                <a:ea typeface="Calibri"/>
                <a:cs typeface="Calibri"/>
                <a:sym typeface="Calibri"/>
              </a:rPr>
              <a:t>Mother of God</a:t>
            </a:r>
            <a:endParaRPr sz="2400" b="1">
              <a:solidFill>
                <a:srgbClr val="E4AB03"/>
              </a:solidFill>
              <a:latin typeface="Calibri"/>
              <a:ea typeface="Calibri"/>
              <a:cs typeface="Calibri"/>
              <a:sym typeface="Calibri"/>
            </a:endParaRPr>
          </a:p>
          <a:p>
            <a:pPr marL="0" lvl="0" indent="0" algn="l" rtl="0">
              <a:spcBef>
                <a:spcPts val="0"/>
              </a:spcBef>
              <a:spcAft>
                <a:spcPts val="0"/>
              </a:spcAft>
              <a:buSzPts val="852"/>
              <a:buNone/>
            </a:pPr>
            <a:endParaRPr sz="1395">
              <a:solidFill>
                <a:srgbClr val="E4AB03"/>
              </a:solidFill>
              <a:latin typeface="Calibri"/>
              <a:ea typeface="Calibri"/>
              <a:cs typeface="Calibri"/>
              <a:sym typeface="Calibri"/>
            </a:endParaRPr>
          </a:p>
        </p:txBody>
      </p:sp>
      <p:sp>
        <p:nvSpPr>
          <p:cNvPr id="108" name="Google Shape;108;p26"/>
          <p:cNvSpPr txBox="1">
            <a:spLocks noGrp="1"/>
          </p:cNvSpPr>
          <p:nvPr>
            <p:ph type="body" idx="1"/>
          </p:nvPr>
        </p:nvSpPr>
        <p:spPr>
          <a:xfrm>
            <a:off x="6636350" y="3873900"/>
            <a:ext cx="2154300" cy="1321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400" b="1">
                <a:solidFill>
                  <a:srgbClr val="E4AB03"/>
                </a:solidFill>
                <a:latin typeface="Calibri"/>
                <a:ea typeface="Calibri"/>
                <a:cs typeface="Calibri"/>
                <a:sym typeface="Calibri"/>
              </a:rPr>
              <a:t>Spouse of the Holy Spirit</a:t>
            </a:r>
            <a:endParaRPr sz="2400" b="1">
              <a:solidFill>
                <a:srgbClr val="E4AB03"/>
              </a:solidFill>
              <a:latin typeface="Calibri"/>
              <a:ea typeface="Calibri"/>
              <a:cs typeface="Calibri"/>
              <a:sym typeface="Calibri"/>
            </a:endParaRPr>
          </a:p>
          <a:p>
            <a:pPr marL="0" lvl="0" indent="0" algn="l" rtl="0">
              <a:spcBef>
                <a:spcPts val="0"/>
              </a:spcBef>
              <a:spcAft>
                <a:spcPts val="0"/>
              </a:spcAft>
              <a:buSzPts val="852"/>
              <a:buNone/>
            </a:pPr>
            <a:endParaRPr sz="1395">
              <a:solidFill>
                <a:srgbClr val="E4AB03"/>
              </a:solidFill>
              <a:latin typeface="Calibri"/>
              <a:ea typeface="Calibri"/>
              <a:cs typeface="Calibri"/>
              <a:sym typeface="Calibri"/>
            </a:endParaRPr>
          </a:p>
        </p:txBody>
      </p:sp>
      <p:pic>
        <p:nvPicPr>
          <p:cNvPr id="109" name="Google Shape;109;p26"/>
          <p:cNvPicPr preferRelativeResize="0"/>
          <p:nvPr/>
        </p:nvPicPr>
        <p:blipFill>
          <a:blip r:embed="rId4">
            <a:alphaModFix/>
          </a:blip>
          <a:stretch>
            <a:fillRect/>
          </a:stretch>
        </p:blipFill>
        <p:spPr>
          <a:xfrm>
            <a:off x="2760375" y="1664878"/>
            <a:ext cx="1260375" cy="2211997"/>
          </a:xfrm>
          <a:prstGeom prst="rect">
            <a:avLst/>
          </a:prstGeom>
          <a:noFill/>
          <a:ln w="76200" cap="flat" cmpd="sng">
            <a:solidFill>
              <a:srgbClr val="E4AB03"/>
            </a:solidFill>
            <a:prstDash val="solid"/>
            <a:round/>
            <a:headEnd type="none" w="sm" len="sm"/>
            <a:tailEnd type="none" w="sm" len="sm"/>
          </a:ln>
        </p:spPr>
      </p:pic>
      <p:pic>
        <p:nvPicPr>
          <p:cNvPr id="110" name="Google Shape;110;p26"/>
          <p:cNvPicPr preferRelativeResize="0"/>
          <p:nvPr/>
        </p:nvPicPr>
        <p:blipFill>
          <a:blip r:embed="rId5">
            <a:alphaModFix/>
          </a:blip>
          <a:stretch>
            <a:fillRect/>
          </a:stretch>
        </p:blipFill>
        <p:spPr>
          <a:xfrm>
            <a:off x="518061" y="2299975"/>
            <a:ext cx="1704890" cy="1217400"/>
          </a:xfrm>
          <a:prstGeom prst="rect">
            <a:avLst/>
          </a:prstGeom>
          <a:noFill/>
          <a:ln w="76200" cap="flat" cmpd="sng">
            <a:solidFill>
              <a:srgbClr val="E4AB03"/>
            </a:solidFill>
            <a:prstDash val="solid"/>
            <a:round/>
            <a:headEnd type="none" w="sm" len="sm"/>
            <a:tailEnd type="none" w="sm" len="sm"/>
          </a:ln>
        </p:spPr>
      </p:pic>
      <p:pic>
        <p:nvPicPr>
          <p:cNvPr id="111" name="Google Shape;111;p26"/>
          <p:cNvPicPr preferRelativeResize="0"/>
          <p:nvPr/>
        </p:nvPicPr>
        <p:blipFill>
          <a:blip r:embed="rId6">
            <a:alphaModFix/>
          </a:blip>
          <a:stretch>
            <a:fillRect/>
          </a:stretch>
        </p:blipFill>
        <p:spPr>
          <a:xfrm>
            <a:off x="4929012" y="2014596"/>
            <a:ext cx="1260374" cy="1788154"/>
          </a:xfrm>
          <a:prstGeom prst="rect">
            <a:avLst/>
          </a:prstGeom>
          <a:noFill/>
          <a:ln w="76200" cap="flat" cmpd="sng">
            <a:solidFill>
              <a:srgbClr val="E4AB03"/>
            </a:solidFill>
            <a:prstDash val="solid"/>
            <a:round/>
            <a:headEnd type="none" w="sm" len="sm"/>
            <a:tailEnd type="none" w="sm" len="sm"/>
          </a:ln>
        </p:spPr>
      </p:pic>
      <p:pic>
        <p:nvPicPr>
          <p:cNvPr id="112" name="Google Shape;112;p26"/>
          <p:cNvPicPr preferRelativeResize="0"/>
          <p:nvPr/>
        </p:nvPicPr>
        <p:blipFill rotWithShape="1">
          <a:blip r:embed="rId7">
            <a:alphaModFix/>
          </a:blip>
          <a:srcRect l="54060" t="7855" r="17133" b="55284"/>
          <a:stretch/>
        </p:blipFill>
        <p:spPr>
          <a:xfrm>
            <a:off x="7178975" y="1822913"/>
            <a:ext cx="1069050" cy="1895925"/>
          </a:xfrm>
          <a:prstGeom prst="rect">
            <a:avLst/>
          </a:prstGeom>
          <a:noFill/>
          <a:ln w="76200" cap="flat" cmpd="sng">
            <a:solidFill>
              <a:srgbClr val="E4AB03"/>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sp>
        <p:nvSpPr>
          <p:cNvPr id="117" name="Google Shape;117;p27"/>
          <p:cNvSpPr txBox="1">
            <a:spLocks noGrp="1"/>
          </p:cNvSpPr>
          <p:nvPr>
            <p:ph type="subTitle" idx="1"/>
          </p:nvPr>
        </p:nvSpPr>
        <p:spPr>
          <a:xfrm>
            <a:off x="4256100" y="1711263"/>
            <a:ext cx="4438800" cy="28866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lt1"/>
                </a:solidFill>
                <a:latin typeface="Calibri"/>
                <a:ea typeface="Calibri"/>
                <a:cs typeface="Calibri"/>
                <a:sym typeface="Calibri"/>
              </a:rPr>
              <a:t>The worship of idols. Idolatry is an offense against the First Commandment, in which God says that we are to have “no other gods besides me.” Idolatry is always a grave sin. </a:t>
            </a:r>
            <a:endParaRPr dirty="0">
              <a:solidFill>
                <a:schemeClr val="lt1"/>
              </a:solidFill>
              <a:latin typeface="Calibri"/>
              <a:ea typeface="Calibri"/>
              <a:cs typeface="Calibri"/>
              <a:sym typeface="Calibri"/>
            </a:endParaRPr>
          </a:p>
          <a:p>
            <a:pPr marL="0" lvl="0" indent="0" algn="ctr" rtl="0">
              <a:lnSpc>
                <a:spcPct val="100000"/>
              </a:lnSpc>
              <a:spcBef>
                <a:spcPts val="0"/>
              </a:spcBef>
              <a:spcAft>
                <a:spcPts val="0"/>
              </a:spcAft>
              <a:buClr>
                <a:srgbClr val="000000"/>
              </a:buClr>
              <a:buSzPts val="605"/>
              <a:buFont typeface="Arial"/>
              <a:buNone/>
            </a:pPr>
            <a:endParaRPr dirty="0">
              <a:solidFill>
                <a:schemeClr val="lt1"/>
              </a:solidFill>
              <a:latin typeface="Calibri"/>
              <a:ea typeface="Calibri"/>
              <a:cs typeface="Calibri"/>
              <a:sym typeface="Calibri"/>
            </a:endParaRPr>
          </a:p>
        </p:txBody>
      </p:sp>
      <p:sp>
        <p:nvSpPr>
          <p:cNvPr id="118" name="Google Shape;118;p27"/>
          <p:cNvSpPr/>
          <p:nvPr/>
        </p:nvSpPr>
        <p:spPr>
          <a:xfrm>
            <a:off x="311700" y="188375"/>
            <a:ext cx="8383200" cy="1116000"/>
          </a:xfrm>
          <a:prstGeom prst="roundRect">
            <a:avLst>
              <a:gd name="adj" fmla="val 16667"/>
            </a:avLst>
          </a:prstGeom>
          <a:solidFill>
            <a:schemeClr val="bg1"/>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 name="Google Shape;119;p27"/>
          <p:cNvSpPr txBox="1"/>
          <p:nvPr/>
        </p:nvSpPr>
        <p:spPr>
          <a:xfrm>
            <a:off x="1694475" y="188375"/>
            <a:ext cx="5755050" cy="1116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300"/>
              <a:buFont typeface="Arial"/>
              <a:buNone/>
            </a:pPr>
            <a:r>
              <a:rPr lang="en-US" sz="5300" b="0" i="0" u="none" strike="noStrike" cap="none" dirty="0">
                <a:solidFill>
                  <a:srgbClr val="E4AB03"/>
                </a:solidFill>
                <a:latin typeface="Calibri"/>
                <a:ea typeface="Calibri"/>
                <a:cs typeface="Calibri"/>
                <a:sym typeface="Calibri"/>
              </a:rPr>
              <a:t>Idolatry</a:t>
            </a:r>
            <a:endParaRPr sz="5300" b="0" i="0" u="none" strike="noStrike" cap="none" dirty="0">
              <a:solidFill>
                <a:srgbClr val="E4AB03"/>
              </a:solidFill>
              <a:latin typeface="Calibri"/>
              <a:ea typeface="Calibri"/>
              <a:cs typeface="Calibri"/>
              <a:sym typeface="Calibri"/>
            </a:endParaRPr>
          </a:p>
        </p:txBody>
      </p:sp>
      <p:sp>
        <p:nvSpPr>
          <p:cNvPr id="120" name="Google Shape;120;p27"/>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1" name="Google Shape;121;p27"/>
          <p:cNvSpPr txBox="1"/>
          <p:nvPr/>
        </p:nvSpPr>
        <p:spPr>
          <a:xfrm>
            <a:off x="7651500" y="280875"/>
            <a:ext cx="14925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Key</a:t>
            </a:r>
            <a:endParaRPr sz="1600" b="1" i="0" u="none" strike="noStrike" cap="none">
              <a:solidFill>
                <a:schemeClr val="dk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Arial"/>
                <a:ea typeface="Arial"/>
                <a:cs typeface="Arial"/>
                <a:sym typeface="Arial"/>
              </a:rPr>
              <a:t>Vocab</a:t>
            </a:r>
            <a:endParaRPr sz="1400" b="0" i="0" u="none" strike="noStrike" cap="none">
              <a:solidFill>
                <a:srgbClr val="000000"/>
              </a:solidFill>
              <a:latin typeface="Arial"/>
              <a:ea typeface="Arial"/>
              <a:cs typeface="Arial"/>
              <a:sym typeface="Arial"/>
            </a:endParaRPr>
          </a:p>
        </p:txBody>
      </p:sp>
      <p:pic>
        <p:nvPicPr>
          <p:cNvPr id="122" name="Google Shape;122;p27"/>
          <p:cNvPicPr preferRelativeResize="0"/>
          <p:nvPr/>
        </p:nvPicPr>
        <p:blipFill>
          <a:blip r:embed="rId3">
            <a:alphaModFix/>
          </a:blip>
          <a:stretch>
            <a:fillRect/>
          </a:stretch>
        </p:blipFill>
        <p:spPr>
          <a:xfrm>
            <a:off x="1260473" y="1822513"/>
            <a:ext cx="2355000" cy="2664076"/>
          </a:xfrm>
          <a:prstGeom prst="rect">
            <a:avLst/>
          </a:prstGeom>
          <a:noFill/>
          <a:ln w="76200" cap="flat" cmpd="sng">
            <a:solidFill>
              <a:srgbClr val="7F6000"/>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8" name="Google Shape;118;p27">
            <a:extLst>
              <a:ext uri="{FF2B5EF4-FFF2-40B4-BE49-F238E27FC236}">
                <a16:creationId xmlns:a16="http://schemas.microsoft.com/office/drawing/2014/main" id="{1347DAFA-35FC-46A2-A04A-9749DE526753}"/>
              </a:ext>
            </a:extLst>
          </p:cNvPr>
          <p:cNvSpPr/>
          <p:nvPr/>
        </p:nvSpPr>
        <p:spPr>
          <a:xfrm>
            <a:off x="311700" y="188375"/>
            <a:ext cx="8383200" cy="1116000"/>
          </a:xfrm>
          <a:prstGeom prst="roundRect">
            <a:avLst>
              <a:gd name="adj" fmla="val 16667"/>
            </a:avLst>
          </a:prstGeom>
          <a:solidFill>
            <a:schemeClr val="bg1"/>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9" name="Google Shape;129;p28"/>
          <p:cNvSpPr/>
          <p:nvPr/>
        </p:nvSpPr>
        <p:spPr>
          <a:xfrm>
            <a:off x="765150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30" name="Google Shape;130;p28"/>
          <p:cNvSpPr txBox="1"/>
          <p:nvPr/>
        </p:nvSpPr>
        <p:spPr>
          <a:xfrm>
            <a:off x="6897750" y="280875"/>
            <a:ext cx="3000000" cy="677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1600" b="1">
                <a:solidFill>
                  <a:schemeClr val="dk1"/>
                </a:solidFill>
              </a:rPr>
              <a:t>Key</a:t>
            </a:r>
            <a:endParaRPr sz="1600" b="1">
              <a:solidFill>
                <a:schemeClr val="dk1"/>
              </a:solidFill>
            </a:endParaRPr>
          </a:p>
          <a:p>
            <a:pPr marL="0" lvl="0" indent="0" algn="ctr" rtl="0">
              <a:spcBef>
                <a:spcPts val="0"/>
              </a:spcBef>
              <a:spcAft>
                <a:spcPts val="0"/>
              </a:spcAft>
              <a:buNone/>
            </a:pPr>
            <a:r>
              <a:rPr lang="en" sz="1600" b="1">
                <a:solidFill>
                  <a:schemeClr val="dk1"/>
                </a:solidFill>
              </a:rPr>
              <a:t>Vocab</a:t>
            </a:r>
            <a:endParaRPr/>
          </a:p>
        </p:txBody>
      </p:sp>
      <p:sp>
        <p:nvSpPr>
          <p:cNvPr id="131" name="Google Shape;131;p28"/>
          <p:cNvSpPr txBox="1"/>
          <p:nvPr/>
        </p:nvSpPr>
        <p:spPr>
          <a:xfrm>
            <a:off x="4259850" y="1627625"/>
            <a:ext cx="4258800" cy="2986200"/>
          </a:xfrm>
          <a:prstGeom prst="rect">
            <a:avLst/>
          </a:prstGeom>
          <a:noFill/>
          <a:ln>
            <a:noFill/>
          </a:ln>
        </p:spPr>
        <p:txBody>
          <a:bodyPr spcFirstLastPara="1" wrap="square" lIns="91425" tIns="91425" rIns="91425" bIns="91425" anchor="t" anchorCtr="0">
            <a:spAutoFit/>
          </a:bodyPr>
          <a:lstStyle/>
          <a:p>
            <a:pPr marL="0" lvl="0" indent="0" rtl="0">
              <a:spcBef>
                <a:spcPts val="0"/>
              </a:spcBef>
              <a:spcAft>
                <a:spcPts val="0"/>
              </a:spcAft>
              <a:buNone/>
            </a:pPr>
            <a:r>
              <a:rPr lang="en" sz="2600" dirty="0">
                <a:solidFill>
                  <a:schemeClr val="lt1"/>
                </a:solidFill>
                <a:latin typeface="Calibri"/>
                <a:ea typeface="Calibri"/>
                <a:cs typeface="Calibri"/>
                <a:sym typeface="Calibri"/>
              </a:rPr>
              <a:t>To venerate is way of showing respect or reverence to people, such as saints or relics. It's different from worship, which is a type of respect that's reserved for God alone.</a:t>
            </a:r>
            <a:endParaRPr sz="4000" dirty="0">
              <a:solidFill>
                <a:schemeClr val="lt1"/>
              </a:solidFill>
              <a:latin typeface="Calibri"/>
              <a:ea typeface="Calibri"/>
              <a:cs typeface="Calibri"/>
              <a:sym typeface="Calibri"/>
            </a:endParaRPr>
          </a:p>
        </p:txBody>
      </p:sp>
      <p:pic>
        <p:nvPicPr>
          <p:cNvPr id="132" name="Google Shape;132;p28"/>
          <p:cNvPicPr preferRelativeResize="0"/>
          <p:nvPr/>
        </p:nvPicPr>
        <p:blipFill>
          <a:blip r:embed="rId3">
            <a:alphaModFix/>
          </a:blip>
          <a:stretch>
            <a:fillRect/>
          </a:stretch>
        </p:blipFill>
        <p:spPr>
          <a:xfrm>
            <a:off x="1313401" y="1603887"/>
            <a:ext cx="2276150" cy="3033675"/>
          </a:xfrm>
          <a:prstGeom prst="rect">
            <a:avLst/>
          </a:prstGeom>
          <a:noFill/>
          <a:ln w="76200" cap="flat" cmpd="sng">
            <a:solidFill>
              <a:srgbClr val="7F6000"/>
            </a:solidFill>
            <a:prstDash val="solid"/>
            <a:round/>
            <a:headEnd type="none" w="sm" len="sm"/>
            <a:tailEnd type="none" w="sm" len="sm"/>
          </a:ln>
        </p:spPr>
      </p:pic>
      <p:sp>
        <p:nvSpPr>
          <p:cNvPr id="9" name="Google Shape;119;p27">
            <a:extLst>
              <a:ext uri="{FF2B5EF4-FFF2-40B4-BE49-F238E27FC236}">
                <a16:creationId xmlns:a16="http://schemas.microsoft.com/office/drawing/2014/main" id="{3ACC2292-9992-4AB0-8935-780BF5FCFAAE}"/>
              </a:ext>
            </a:extLst>
          </p:cNvPr>
          <p:cNvSpPr txBox="1"/>
          <p:nvPr/>
        </p:nvSpPr>
        <p:spPr>
          <a:xfrm>
            <a:off x="1694475" y="188375"/>
            <a:ext cx="5755050" cy="1116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300"/>
              <a:buFont typeface="Arial"/>
              <a:buNone/>
            </a:pPr>
            <a:r>
              <a:rPr lang="en-US" sz="5300" b="0" i="0" u="none" strike="noStrike" cap="none" dirty="0">
                <a:solidFill>
                  <a:srgbClr val="E4AB03"/>
                </a:solidFill>
                <a:latin typeface="Calibri"/>
                <a:ea typeface="Calibri"/>
                <a:cs typeface="Calibri"/>
                <a:sym typeface="Calibri"/>
              </a:rPr>
              <a:t>Veneration</a:t>
            </a:r>
            <a:endParaRPr sz="5300" b="0" i="0" u="none" strike="noStrike" cap="none" dirty="0">
              <a:solidFill>
                <a:srgbClr val="E4AB03"/>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9"/>
          <p:cNvSpPr txBox="1">
            <a:spLocks noGrp="1"/>
          </p:cNvSpPr>
          <p:nvPr>
            <p:ph type="body" idx="1"/>
          </p:nvPr>
        </p:nvSpPr>
        <p:spPr>
          <a:xfrm>
            <a:off x="4516550" y="568800"/>
            <a:ext cx="3224400" cy="4000200"/>
          </a:xfrm>
          <a:prstGeom prst="rect">
            <a:avLst/>
          </a:prstGeom>
          <a:gradFill>
            <a:gsLst>
              <a:gs pos="0">
                <a:srgbClr val="FFF6DB"/>
              </a:gs>
              <a:gs pos="100000">
                <a:srgbClr val="FAD25C"/>
              </a:gs>
            </a:gsLst>
            <a:lin ang="5400012" scaled="0"/>
          </a:gradFill>
          <a:ln w="76200" cap="flat" cmpd="sng">
            <a:solidFill>
              <a:srgbClr val="666666"/>
            </a:solidFill>
            <a:prstDash val="solid"/>
            <a:round/>
            <a:headEnd type="none" w="sm" len="sm"/>
            <a:tailEnd type="none" w="sm" len="sm"/>
          </a:ln>
        </p:spPr>
        <p:txBody>
          <a:bodyPr spcFirstLastPara="1" wrap="square" lIns="91425" tIns="91425" rIns="91425" bIns="91425" anchor="t" anchorCtr="0">
            <a:normAutofit fontScale="85000" lnSpcReduction="10000"/>
          </a:bodyPr>
          <a:lstStyle/>
          <a:p>
            <a:pPr marL="0" lvl="0" indent="0" algn="ctr" rtl="0">
              <a:lnSpc>
                <a:spcPct val="115000"/>
              </a:lnSpc>
              <a:spcBef>
                <a:spcPts val="0"/>
              </a:spcBef>
              <a:spcAft>
                <a:spcPts val="1200"/>
              </a:spcAft>
              <a:buSzPct val="81818"/>
              <a:buNone/>
            </a:pPr>
            <a:r>
              <a:rPr lang="en" sz="2200">
                <a:solidFill>
                  <a:schemeClr val="dk1"/>
                </a:solidFill>
                <a:latin typeface="Calibri"/>
                <a:ea typeface="Calibri"/>
                <a:cs typeface="Calibri"/>
                <a:sym typeface="Calibri"/>
              </a:rPr>
              <a:t>The word ‘pray’ primarily means ‘to ask’. So when we pray to Mary or any Saint, we are simply asking her/them to intercede on our behalf. The Bible says, “The prayers of the righteous are very powerful” (James 5:16). Mary’s prayers are efficacious (powerful) because Jesus honors her request as she is his holy mother.</a:t>
            </a:r>
            <a:endParaRPr sz="2200">
              <a:solidFill>
                <a:schemeClr val="dk1"/>
              </a:solidFill>
              <a:latin typeface="Calibri"/>
              <a:ea typeface="Calibri"/>
              <a:cs typeface="Calibri"/>
              <a:sym typeface="Calibri"/>
            </a:endParaRPr>
          </a:p>
        </p:txBody>
      </p:sp>
      <p:pic>
        <p:nvPicPr>
          <p:cNvPr id="138" name="Google Shape;138;p29"/>
          <p:cNvPicPr preferRelativeResize="0"/>
          <p:nvPr/>
        </p:nvPicPr>
        <p:blipFill rotWithShape="1">
          <a:blip r:embed="rId3">
            <a:alphaModFix/>
          </a:blip>
          <a:srcRect/>
          <a:stretch/>
        </p:blipFill>
        <p:spPr>
          <a:xfrm>
            <a:off x="806075" y="1959450"/>
            <a:ext cx="3121925" cy="2609425"/>
          </a:xfrm>
          <a:prstGeom prst="rect">
            <a:avLst/>
          </a:prstGeom>
          <a:noFill/>
          <a:ln w="76200" cap="flat" cmpd="sng">
            <a:solidFill>
              <a:schemeClr val="dk2"/>
            </a:solidFill>
            <a:prstDash val="solid"/>
            <a:round/>
            <a:headEnd type="none" w="sm" len="sm"/>
            <a:tailEnd type="none" w="sm" len="sm"/>
          </a:ln>
        </p:spPr>
      </p:pic>
      <p:sp>
        <p:nvSpPr>
          <p:cNvPr id="139" name="Google Shape;139;p29"/>
          <p:cNvSpPr/>
          <p:nvPr/>
        </p:nvSpPr>
        <p:spPr>
          <a:xfrm>
            <a:off x="806100" y="562975"/>
            <a:ext cx="3121800" cy="1241100"/>
          </a:xfrm>
          <a:prstGeom prst="wedgeRectCallout">
            <a:avLst>
              <a:gd name="adj1" fmla="val -20833"/>
              <a:gd name="adj2" fmla="val 62500"/>
            </a:avLst>
          </a:prstGeom>
          <a:solidFill>
            <a:schemeClr val="lt1"/>
          </a:solidFill>
          <a:ln w="7620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0" name="Google Shape;140;p29"/>
          <p:cNvSpPr txBox="1"/>
          <p:nvPr/>
        </p:nvSpPr>
        <p:spPr>
          <a:xfrm>
            <a:off x="908425" y="679750"/>
            <a:ext cx="2942700" cy="932400"/>
          </a:xfrm>
          <a:prstGeom prst="rect">
            <a:avLst/>
          </a:prstGeom>
          <a:noFill/>
          <a:ln>
            <a:noFill/>
          </a:ln>
        </p:spPr>
        <p:txBody>
          <a:bodyPr spcFirstLastPara="1" wrap="square" lIns="91425" tIns="91425" rIns="91425" bIns="91425" anchor="t" anchorCtr="0">
            <a:noAutofit/>
          </a:bodyPr>
          <a:lstStyle/>
          <a:p>
            <a:pPr marL="0" marR="0" lvl="0" indent="0" algn="l" rtl="0">
              <a:lnSpc>
                <a:spcPct val="115000"/>
              </a:lnSpc>
              <a:spcBef>
                <a:spcPts val="0"/>
              </a:spcBef>
              <a:spcAft>
                <a:spcPts val="1200"/>
              </a:spcAft>
              <a:buClr>
                <a:srgbClr val="000000"/>
              </a:buClr>
              <a:buSzPts val="1987"/>
              <a:buFont typeface="Arial"/>
              <a:buNone/>
            </a:pPr>
            <a:r>
              <a:rPr lang="en" sz="1787">
                <a:solidFill>
                  <a:schemeClr val="dk2"/>
                </a:solidFill>
                <a:latin typeface="Calibri"/>
                <a:ea typeface="Calibri"/>
                <a:cs typeface="Calibri"/>
                <a:sym typeface="Calibri"/>
              </a:rPr>
              <a:t>Why do Catholics pray to Mary? Isn’t that idolatry?</a:t>
            </a:r>
            <a:endParaRPr sz="1100" b="0" i="0" u="none" strike="noStrike" cap="none">
              <a:solidFill>
                <a:schemeClr val="dk2"/>
              </a:solidFill>
              <a:latin typeface="Arial"/>
              <a:ea typeface="Arial"/>
              <a:cs typeface="Arial"/>
              <a:sym typeface="Arial"/>
            </a:endParaRPr>
          </a:p>
        </p:txBody>
      </p:sp>
      <p:sp>
        <p:nvSpPr>
          <p:cNvPr id="141" name="Google Shape;141;p29"/>
          <p:cNvSpPr/>
          <p:nvPr/>
        </p:nvSpPr>
        <p:spPr>
          <a:xfrm>
            <a:off x="7290050" y="86925"/>
            <a:ext cx="1492500" cy="1065000"/>
          </a:xfrm>
          <a:prstGeom prst="cloudCallout">
            <a:avLst>
              <a:gd name="adj1" fmla="val -20833"/>
              <a:gd name="adj2" fmla="val 625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42" name="Google Shape;142;p29"/>
          <p:cNvSpPr txBox="1"/>
          <p:nvPr/>
        </p:nvSpPr>
        <p:spPr>
          <a:xfrm>
            <a:off x="7441400" y="280875"/>
            <a:ext cx="1189800" cy="67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Calibri"/>
                <a:ea typeface="Calibri"/>
                <a:cs typeface="Calibri"/>
                <a:sym typeface="Calibri"/>
              </a:rPr>
              <a:t>Challenge</a:t>
            </a:r>
            <a:endParaRPr sz="1600" b="1" i="0" u="none" strike="noStrike" cap="none">
              <a:solidFill>
                <a:schemeClr val="dk1"/>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600"/>
              <a:buFont typeface="Arial"/>
              <a:buNone/>
            </a:pPr>
            <a:r>
              <a:rPr lang="en" sz="1600" b="1" i="0" u="none" strike="noStrike" cap="none">
                <a:solidFill>
                  <a:schemeClr val="dk1"/>
                </a:solidFill>
                <a:latin typeface="Calibri"/>
                <a:ea typeface="Calibri"/>
                <a:cs typeface="Calibri"/>
                <a:sym typeface="Calibri"/>
              </a:rPr>
              <a:t>Question</a:t>
            </a:r>
            <a:endParaRPr sz="1600" b="1" i="0" u="none" strike="noStrike" cap="none">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6"/>
        <p:cNvGrpSpPr/>
        <p:nvPr/>
      </p:nvGrpSpPr>
      <p:grpSpPr>
        <a:xfrm>
          <a:off x="0" y="0"/>
          <a:ext cx="0" cy="0"/>
          <a:chOff x="0" y="0"/>
          <a:chExt cx="0" cy="0"/>
        </a:xfrm>
      </p:grpSpPr>
      <p:sp>
        <p:nvSpPr>
          <p:cNvPr id="147" name="Google Shape;147;p30"/>
          <p:cNvSpPr txBox="1">
            <a:spLocks noGrp="1"/>
          </p:cNvSpPr>
          <p:nvPr>
            <p:ph type="title"/>
          </p:nvPr>
        </p:nvSpPr>
        <p:spPr>
          <a:xfrm>
            <a:off x="5805850" y="0"/>
            <a:ext cx="3142500" cy="15573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SzPts val="990"/>
              <a:buNone/>
            </a:pPr>
            <a:r>
              <a:rPr lang="en" sz="4000" b="1">
                <a:solidFill>
                  <a:srgbClr val="7F6000"/>
                </a:solidFill>
                <a:latin typeface="Calibri"/>
                <a:ea typeface="Calibri"/>
                <a:cs typeface="Calibri"/>
                <a:sym typeface="Calibri"/>
              </a:rPr>
              <a:t>The Wedding at Cana</a:t>
            </a:r>
            <a:endParaRPr sz="4000" b="1">
              <a:solidFill>
                <a:srgbClr val="7F6000"/>
              </a:solidFill>
              <a:latin typeface="Calibri"/>
              <a:ea typeface="Calibri"/>
              <a:cs typeface="Calibri"/>
              <a:sym typeface="Calibri"/>
            </a:endParaRPr>
          </a:p>
        </p:txBody>
      </p:sp>
      <p:sp>
        <p:nvSpPr>
          <p:cNvPr id="148" name="Google Shape;148;p30"/>
          <p:cNvSpPr txBox="1"/>
          <p:nvPr/>
        </p:nvSpPr>
        <p:spPr>
          <a:xfrm>
            <a:off x="6301438" y="4116975"/>
            <a:ext cx="2231100" cy="9231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b="1">
              <a:solidFill>
                <a:srgbClr val="7F6000"/>
              </a:solidFill>
              <a:latin typeface="Calibri"/>
              <a:ea typeface="Calibri"/>
              <a:cs typeface="Calibri"/>
              <a:sym typeface="Calibri"/>
            </a:endParaRPr>
          </a:p>
        </p:txBody>
      </p:sp>
      <p:pic>
        <p:nvPicPr>
          <p:cNvPr id="149" name="Google Shape;149;p30"/>
          <p:cNvPicPr preferRelativeResize="0"/>
          <p:nvPr/>
        </p:nvPicPr>
        <p:blipFill>
          <a:blip r:embed="rId4">
            <a:alphaModFix/>
          </a:blip>
          <a:stretch>
            <a:fillRect/>
          </a:stretch>
        </p:blipFill>
        <p:spPr>
          <a:xfrm>
            <a:off x="-9" y="0"/>
            <a:ext cx="5598368" cy="5143501"/>
          </a:xfrm>
          <a:prstGeom prst="rect">
            <a:avLst/>
          </a:prstGeom>
          <a:noFill/>
          <a:ln>
            <a:noFill/>
          </a:ln>
        </p:spPr>
      </p:pic>
      <p:sp>
        <p:nvSpPr>
          <p:cNvPr id="150" name="Google Shape;150;p30"/>
          <p:cNvSpPr txBox="1"/>
          <p:nvPr/>
        </p:nvSpPr>
        <p:spPr>
          <a:xfrm>
            <a:off x="5598350" y="1356900"/>
            <a:ext cx="3418200" cy="3232500"/>
          </a:xfrm>
          <a:prstGeom prst="rect">
            <a:avLst/>
          </a:prstGeom>
          <a:noFill/>
          <a:ln>
            <a:noFill/>
          </a:ln>
        </p:spPr>
        <p:txBody>
          <a:bodyPr spcFirstLastPara="1" wrap="square" lIns="91425" tIns="91425" rIns="91425" bIns="91425" anchor="t" anchorCtr="0">
            <a:spAutoFit/>
          </a:bodyPr>
          <a:lstStyle/>
          <a:p>
            <a:pPr marL="457200" lvl="0" indent="-342900" algn="l" rtl="0">
              <a:spcBef>
                <a:spcPts val="0"/>
              </a:spcBef>
              <a:spcAft>
                <a:spcPts val="0"/>
              </a:spcAft>
              <a:buClr>
                <a:srgbClr val="7F6000"/>
              </a:buClr>
              <a:buSzPts val="1800"/>
              <a:buFont typeface="Calibri"/>
              <a:buChar char="●"/>
            </a:pPr>
            <a:r>
              <a:rPr lang="en" sz="1800" b="1">
                <a:solidFill>
                  <a:srgbClr val="7F6000"/>
                </a:solidFill>
                <a:latin typeface="Calibri"/>
                <a:ea typeface="Calibri"/>
                <a:cs typeface="Calibri"/>
                <a:sym typeface="Calibri"/>
              </a:rPr>
              <a:t>Mary showed that she was a concerned mother.</a:t>
            </a:r>
            <a:endParaRPr sz="1800" b="1">
              <a:solidFill>
                <a:srgbClr val="7F6000"/>
              </a:solidFill>
              <a:latin typeface="Calibri"/>
              <a:ea typeface="Calibri"/>
              <a:cs typeface="Calibri"/>
              <a:sym typeface="Calibri"/>
            </a:endParaRPr>
          </a:p>
          <a:p>
            <a:pPr marL="457200" lvl="0" indent="-342900" algn="l" rtl="0">
              <a:spcBef>
                <a:spcPts val="0"/>
              </a:spcBef>
              <a:spcAft>
                <a:spcPts val="0"/>
              </a:spcAft>
              <a:buClr>
                <a:srgbClr val="7F6000"/>
              </a:buClr>
              <a:buSzPts val="1800"/>
              <a:buFont typeface="Calibri"/>
              <a:buChar char="●"/>
            </a:pPr>
            <a:r>
              <a:rPr lang="en" sz="1800" b="1">
                <a:solidFill>
                  <a:srgbClr val="7F6000"/>
                </a:solidFill>
                <a:latin typeface="Calibri"/>
                <a:ea typeface="Calibri"/>
                <a:cs typeface="Calibri"/>
                <a:sym typeface="Calibri"/>
              </a:rPr>
              <a:t>She noticed the small problems.</a:t>
            </a:r>
            <a:endParaRPr sz="1800" b="1">
              <a:solidFill>
                <a:srgbClr val="7F6000"/>
              </a:solidFill>
              <a:latin typeface="Calibri"/>
              <a:ea typeface="Calibri"/>
              <a:cs typeface="Calibri"/>
              <a:sym typeface="Calibri"/>
            </a:endParaRPr>
          </a:p>
          <a:p>
            <a:pPr marL="457200" lvl="0" indent="-342900" algn="l" rtl="0">
              <a:spcBef>
                <a:spcPts val="0"/>
              </a:spcBef>
              <a:spcAft>
                <a:spcPts val="0"/>
              </a:spcAft>
              <a:buClr>
                <a:srgbClr val="7F6000"/>
              </a:buClr>
              <a:buSzPts val="1800"/>
              <a:buFont typeface="Calibri"/>
              <a:buChar char="●"/>
            </a:pPr>
            <a:r>
              <a:rPr lang="en" sz="1800" b="1">
                <a:solidFill>
                  <a:srgbClr val="7F6000"/>
                </a:solidFill>
                <a:latin typeface="Calibri"/>
                <a:ea typeface="Calibri"/>
                <a:cs typeface="Calibri"/>
                <a:sym typeface="Calibri"/>
              </a:rPr>
              <a:t>She knew Jesus was the answer to the problems.</a:t>
            </a:r>
            <a:endParaRPr sz="1800" b="1">
              <a:solidFill>
                <a:srgbClr val="7F6000"/>
              </a:solidFill>
              <a:latin typeface="Calibri"/>
              <a:ea typeface="Calibri"/>
              <a:cs typeface="Calibri"/>
              <a:sym typeface="Calibri"/>
            </a:endParaRPr>
          </a:p>
          <a:p>
            <a:pPr marL="457200" lvl="0" indent="-342900" algn="l" rtl="0">
              <a:spcBef>
                <a:spcPts val="0"/>
              </a:spcBef>
              <a:spcAft>
                <a:spcPts val="0"/>
              </a:spcAft>
              <a:buClr>
                <a:srgbClr val="7F6000"/>
              </a:buClr>
              <a:buSzPts val="1800"/>
              <a:buFont typeface="Calibri"/>
              <a:buChar char="●"/>
            </a:pPr>
            <a:r>
              <a:rPr lang="en" sz="1800" b="1">
                <a:solidFill>
                  <a:srgbClr val="7F6000"/>
                </a:solidFill>
                <a:latin typeface="Calibri"/>
                <a:ea typeface="Calibri"/>
                <a:cs typeface="Calibri"/>
                <a:sym typeface="Calibri"/>
              </a:rPr>
              <a:t>She interceded and asked Jesus to help.</a:t>
            </a:r>
            <a:endParaRPr sz="1800" b="1">
              <a:solidFill>
                <a:srgbClr val="7F6000"/>
              </a:solidFill>
              <a:latin typeface="Calibri"/>
              <a:ea typeface="Calibri"/>
              <a:cs typeface="Calibri"/>
              <a:sym typeface="Calibri"/>
            </a:endParaRPr>
          </a:p>
          <a:p>
            <a:pPr marL="457200" lvl="0" indent="-342900" algn="l" rtl="0">
              <a:spcBef>
                <a:spcPts val="0"/>
              </a:spcBef>
              <a:spcAft>
                <a:spcPts val="0"/>
              </a:spcAft>
              <a:buClr>
                <a:srgbClr val="7F6000"/>
              </a:buClr>
              <a:buSzPts val="1800"/>
              <a:buFont typeface="Calibri"/>
              <a:buChar char="●"/>
            </a:pPr>
            <a:r>
              <a:rPr lang="en" sz="1800" b="1">
                <a:solidFill>
                  <a:srgbClr val="7F6000"/>
                </a:solidFill>
                <a:latin typeface="Calibri"/>
                <a:ea typeface="Calibri"/>
                <a:cs typeface="Calibri"/>
                <a:sym typeface="Calibri"/>
              </a:rPr>
              <a:t>She told the people to listen to whatever Jesus says.</a:t>
            </a:r>
            <a:endParaRPr sz="1800" b="1">
              <a:solidFill>
                <a:srgbClr val="7F6000"/>
              </a:solidFill>
              <a:latin typeface="Calibri"/>
              <a:ea typeface="Calibri"/>
              <a:cs typeface="Calibri"/>
              <a:sym typeface="Calibri"/>
            </a:endParaRPr>
          </a:p>
          <a:p>
            <a:pPr marL="457200" lvl="0" indent="-342900" algn="l" rtl="0">
              <a:spcBef>
                <a:spcPts val="0"/>
              </a:spcBef>
              <a:spcAft>
                <a:spcPts val="0"/>
              </a:spcAft>
              <a:buClr>
                <a:srgbClr val="7F6000"/>
              </a:buClr>
              <a:buSzPts val="1800"/>
              <a:buFont typeface="Calibri"/>
              <a:buChar char="●"/>
            </a:pPr>
            <a:r>
              <a:rPr lang="en" sz="1800" b="1">
                <a:solidFill>
                  <a:srgbClr val="7F6000"/>
                </a:solidFill>
                <a:latin typeface="Calibri"/>
                <a:ea typeface="Calibri"/>
                <a:cs typeface="Calibri"/>
                <a:sym typeface="Calibri"/>
              </a:rPr>
              <a:t>Jesus honored her request.</a:t>
            </a:r>
            <a:endParaRPr sz="1800" b="1">
              <a:solidFill>
                <a:srgbClr val="7F6000"/>
              </a:solidFill>
              <a:latin typeface="Calibri"/>
              <a:ea typeface="Calibri"/>
              <a:cs typeface="Calibri"/>
              <a:sym typeface="Calibri"/>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54"/>
        <p:cNvGrpSpPr/>
        <p:nvPr/>
      </p:nvGrpSpPr>
      <p:grpSpPr>
        <a:xfrm>
          <a:off x="0" y="0"/>
          <a:ext cx="0" cy="0"/>
          <a:chOff x="0" y="0"/>
          <a:chExt cx="0" cy="0"/>
        </a:xfrm>
      </p:grpSpPr>
      <p:pic>
        <p:nvPicPr>
          <p:cNvPr id="155" name="Google Shape;155;p31"/>
          <p:cNvPicPr preferRelativeResize="0"/>
          <p:nvPr/>
        </p:nvPicPr>
        <p:blipFill rotWithShape="1">
          <a:blip r:embed="rId4">
            <a:alphaModFix/>
          </a:blip>
          <a:srcRect/>
          <a:stretch/>
        </p:blipFill>
        <p:spPr>
          <a:xfrm>
            <a:off x="5488979" y="1567537"/>
            <a:ext cx="3034375" cy="2586275"/>
          </a:xfrm>
          <a:prstGeom prst="rect">
            <a:avLst/>
          </a:prstGeom>
          <a:noFill/>
          <a:ln>
            <a:noFill/>
          </a:ln>
        </p:spPr>
      </p:pic>
      <p:sp>
        <p:nvSpPr>
          <p:cNvPr id="156" name="Google Shape;156;p31"/>
          <p:cNvSpPr txBox="1"/>
          <p:nvPr/>
        </p:nvSpPr>
        <p:spPr>
          <a:xfrm>
            <a:off x="1004575" y="1741000"/>
            <a:ext cx="4484400" cy="2904611"/>
          </a:xfrm>
          <a:prstGeom prst="rect">
            <a:avLst/>
          </a:prstGeom>
          <a:noFill/>
          <a:ln>
            <a:noFill/>
          </a:ln>
        </p:spPr>
        <p:txBody>
          <a:bodyPr spcFirstLastPara="1" wrap="square" lIns="91425" tIns="91425" rIns="91425" bIns="91425" anchor="t" anchorCtr="0">
            <a:spAutoFit/>
          </a:bodyPr>
          <a:lstStyle/>
          <a:p>
            <a:pPr marL="0" lvl="0" indent="0" algn="r" rtl="0">
              <a:lnSpc>
                <a:spcPct val="115000"/>
              </a:lnSpc>
              <a:spcBef>
                <a:spcPts val="0"/>
              </a:spcBef>
              <a:spcAft>
                <a:spcPts val="1200"/>
              </a:spcAft>
              <a:buNone/>
            </a:pPr>
            <a:r>
              <a:rPr lang="en" sz="2900" dirty="0">
                <a:solidFill>
                  <a:srgbClr val="E4AB03"/>
                </a:solidFill>
                <a:latin typeface="Calibri"/>
                <a:ea typeface="Calibri"/>
                <a:cs typeface="Calibri"/>
                <a:sym typeface="Calibri"/>
              </a:rPr>
              <a:t>What are some small problems in your life that Mary might be able to intercede on your behalf as your heavenly mother?</a:t>
            </a:r>
            <a:endParaRPr dirty="0">
              <a:solidFill>
                <a:srgbClr val="E4AB03"/>
              </a:solidFill>
            </a:endParaRPr>
          </a:p>
        </p:txBody>
      </p:sp>
      <p:sp>
        <p:nvSpPr>
          <p:cNvPr id="6" name="Google Shape;118;p27">
            <a:extLst>
              <a:ext uri="{FF2B5EF4-FFF2-40B4-BE49-F238E27FC236}">
                <a16:creationId xmlns:a16="http://schemas.microsoft.com/office/drawing/2014/main" id="{490C7EA9-2897-4626-995C-7834DB6DF5CD}"/>
              </a:ext>
            </a:extLst>
          </p:cNvPr>
          <p:cNvSpPr/>
          <p:nvPr/>
        </p:nvSpPr>
        <p:spPr>
          <a:xfrm>
            <a:off x="822679" y="188375"/>
            <a:ext cx="7498642" cy="1116000"/>
          </a:xfrm>
          <a:prstGeom prst="roundRect">
            <a:avLst>
              <a:gd name="adj" fmla="val 16667"/>
            </a:avLst>
          </a:prstGeom>
          <a:solidFill>
            <a:srgbClr val="E4AB03"/>
          </a:solidFill>
          <a:ln w="9525" cap="flat" cmpd="sng">
            <a:no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 name="Google Shape;119;p27">
            <a:extLst>
              <a:ext uri="{FF2B5EF4-FFF2-40B4-BE49-F238E27FC236}">
                <a16:creationId xmlns:a16="http://schemas.microsoft.com/office/drawing/2014/main" id="{64F066F5-C790-48A7-BD02-73747D11E452}"/>
              </a:ext>
            </a:extLst>
          </p:cNvPr>
          <p:cNvSpPr txBox="1"/>
          <p:nvPr/>
        </p:nvSpPr>
        <p:spPr>
          <a:xfrm>
            <a:off x="1694475" y="216099"/>
            <a:ext cx="5755050" cy="111600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5300"/>
              <a:buFont typeface="Arial"/>
              <a:buNone/>
            </a:pPr>
            <a:r>
              <a:rPr lang="en-US" sz="5300" b="0" i="0" u="none" strike="noStrike" cap="none" dirty="0">
                <a:solidFill>
                  <a:schemeClr val="bg1"/>
                </a:solidFill>
                <a:latin typeface="Calibri"/>
                <a:ea typeface="Calibri"/>
                <a:cs typeface="Calibri"/>
                <a:sym typeface="Calibri"/>
              </a:rPr>
              <a:t>Turn and Talk</a:t>
            </a:r>
            <a:endParaRPr sz="5300" b="0" i="0" u="none" strike="noStrike" cap="none" dirty="0">
              <a:solidFill>
                <a:schemeClr val="bg1"/>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2"/>
        <p:cNvGrpSpPr/>
        <p:nvPr/>
      </p:nvGrpSpPr>
      <p:grpSpPr>
        <a:xfrm>
          <a:off x="0" y="0"/>
          <a:ext cx="0" cy="0"/>
          <a:chOff x="0" y="0"/>
          <a:chExt cx="0" cy="0"/>
        </a:xfrm>
      </p:grpSpPr>
      <p:sp>
        <p:nvSpPr>
          <p:cNvPr id="163" name="Google Shape;163;p32"/>
          <p:cNvSpPr txBox="1">
            <a:spLocks noGrp="1"/>
          </p:cNvSpPr>
          <p:nvPr>
            <p:ph type="ctrTitle"/>
          </p:nvPr>
        </p:nvSpPr>
        <p:spPr>
          <a:xfrm>
            <a:off x="311700" y="120125"/>
            <a:ext cx="8520600" cy="866700"/>
          </a:xfrm>
          <a:prstGeom prst="rect">
            <a:avLst/>
          </a:prstGeom>
          <a:solidFill>
            <a:srgbClr val="073763"/>
          </a:solid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990"/>
              <a:buNone/>
            </a:pPr>
            <a:r>
              <a:rPr lang="en" sz="4620" b="1">
                <a:solidFill>
                  <a:schemeClr val="lt1"/>
                </a:solidFill>
                <a:latin typeface="Calibri"/>
                <a:ea typeface="Calibri"/>
                <a:cs typeface="Calibri"/>
                <a:sym typeface="Calibri"/>
              </a:rPr>
              <a:t>Four Other Biblical Events &amp; Mary</a:t>
            </a:r>
            <a:endParaRPr sz="2480" b="1">
              <a:solidFill>
                <a:schemeClr val="lt1"/>
              </a:solidFill>
              <a:latin typeface="Calibri"/>
              <a:ea typeface="Calibri"/>
              <a:cs typeface="Calibri"/>
              <a:sym typeface="Calibri"/>
            </a:endParaRPr>
          </a:p>
        </p:txBody>
      </p:sp>
      <p:sp>
        <p:nvSpPr>
          <p:cNvPr id="164" name="Google Shape;164;p32"/>
          <p:cNvSpPr txBox="1">
            <a:spLocks noGrp="1"/>
          </p:cNvSpPr>
          <p:nvPr>
            <p:ph type="subTitle" idx="1"/>
          </p:nvPr>
        </p:nvSpPr>
        <p:spPr>
          <a:xfrm>
            <a:off x="311700" y="3751125"/>
            <a:ext cx="2055900" cy="600000"/>
          </a:xfrm>
          <a:prstGeom prst="rect">
            <a:avLst/>
          </a:prstGeom>
          <a:solidFill>
            <a:srgbClr val="073763"/>
          </a:solidFill>
          <a:ln>
            <a:noFill/>
          </a:ln>
        </p:spPr>
        <p:txBody>
          <a:bodyPr spcFirstLastPara="1" wrap="square" lIns="91425" tIns="91425" rIns="91425" bIns="91425" anchor="ctr" anchorCtr="0">
            <a:noAutofit/>
          </a:bodyPr>
          <a:lstStyle/>
          <a:p>
            <a:pPr marL="0" lvl="0" indent="0" algn="ctr" rtl="0">
              <a:lnSpc>
                <a:spcPct val="80000"/>
              </a:lnSpc>
              <a:spcBef>
                <a:spcPts val="0"/>
              </a:spcBef>
              <a:spcAft>
                <a:spcPts val="0"/>
              </a:spcAft>
              <a:buSzPts val="1540"/>
              <a:buNone/>
            </a:pPr>
            <a:r>
              <a:rPr lang="en" sz="1940" b="1">
                <a:solidFill>
                  <a:schemeClr val="lt1"/>
                </a:solidFill>
                <a:latin typeface="Calibri"/>
                <a:ea typeface="Calibri"/>
                <a:cs typeface="Calibri"/>
                <a:sym typeface="Calibri"/>
              </a:rPr>
              <a:t>Annunciation</a:t>
            </a:r>
            <a:endParaRPr sz="1940" b="1">
              <a:solidFill>
                <a:schemeClr val="lt1"/>
              </a:solidFill>
              <a:latin typeface="Calibri"/>
              <a:ea typeface="Calibri"/>
              <a:cs typeface="Calibri"/>
              <a:sym typeface="Calibri"/>
            </a:endParaRPr>
          </a:p>
        </p:txBody>
      </p:sp>
      <p:sp>
        <p:nvSpPr>
          <p:cNvPr id="165" name="Google Shape;165;p32"/>
          <p:cNvSpPr txBox="1">
            <a:spLocks noGrp="1"/>
          </p:cNvSpPr>
          <p:nvPr>
            <p:ph type="subTitle" idx="1"/>
          </p:nvPr>
        </p:nvSpPr>
        <p:spPr>
          <a:xfrm>
            <a:off x="2516100" y="3751125"/>
            <a:ext cx="2055900" cy="600000"/>
          </a:xfrm>
          <a:prstGeom prst="rect">
            <a:avLst/>
          </a:prstGeom>
          <a:solidFill>
            <a:srgbClr val="073763"/>
          </a:solid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1750"/>
              <a:buNone/>
            </a:pPr>
            <a:r>
              <a:rPr lang="en" sz="1900" b="1">
                <a:solidFill>
                  <a:schemeClr val="lt1"/>
                </a:solidFill>
                <a:latin typeface="Calibri"/>
                <a:ea typeface="Calibri"/>
                <a:cs typeface="Calibri"/>
                <a:sym typeface="Calibri"/>
              </a:rPr>
              <a:t>Birth of Jesus</a:t>
            </a:r>
            <a:endParaRPr sz="1900" b="1">
              <a:solidFill>
                <a:schemeClr val="lt1"/>
              </a:solidFill>
              <a:latin typeface="Calibri"/>
              <a:ea typeface="Calibri"/>
              <a:cs typeface="Calibri"/>
              <a:sym typeface="Calibri"/>
            </a:endParaRPr>
          </a:p>
        </p:txBody>
      </p:sp>
      <p:sp>
        <p:nvSpPr>
          <p:cNvPr id="166" name="Google Shape;166;p32"/>
          <p:cNvSpPr txBox="1">
            <a:spLocks noGrp="1"/>
          </p:cNvSpPr>
          <p:nvPr>
            <p:ph type="subTitle" idx="1"/>
          </p:nvPr>
        </p:nvSpPr>
        <p:spPr>
          <a:xfrm>
            <a:off x="4720500" y="3713025"/>
            <a:ext cx="2055900" cy="676200"/>
          </a:xfrm>
          <a:prstGeom prst="rect">
            <a:avLst/>
          </a:prstGeom>
          <a:solidFill>
            <a:srgbClr val="073763"/>
          </a:solidFill>
          <a:ln>
            <a:noFill/>
          </a:ln>
        </p:spPr>
        <p:txBody>
          <a:bodyPr spcFirstLastPara="1" wrap="square" lIns="91425" tIns="91425" rIns="91425" bIns="91425" anchor="ctr" anchorCtr="0">
            <a:normAutofit fontScale="92500"/>
          </a:bodyPr>
          <a:lstStyle/>
          <a:p>
            <a:pPr marL="0" lvl="0" indent="0" algn="ctr" rtl="0">
              <a:lnSpc>
                <a:spcPct val="100000"/>
              </a:lnSpc>
              <a:spcBef>
                <a:spcPts val="0"/>
              </a:spcBef>
              <a:spcAft>
                <a:spcPts val="0"/>
              </a:spcAft>
              <a:buSzPts val="2800"/>
              <a:buNone/>
            </a:pPr>
            <a:r>
              <a:rPr lang="en" sz="1950" b="1">
                <a:solidFill>
                  <a:schemeClr val="lt1"/>
                </a:solidFill>
                <a:latin typeface="Calibri"/>
                <a:ea typeface="Calibri"/>
                <a:cs typeface="Calibri"/>
                <a:sym typeface="Calibri"/>
              </a:rPr>
              <a:t>At t</a:t>
            </a:r>
            <a:r>
              <a:rPr lang="en" sz="1900" b="1">
                <a:solidFill>
                  <a:schemeClr val="lt1"/>
                </a:solidFill>
                <a:latin typeface="Calibri"/>
                <a:ea typeface="Calibri"/>
                <a:cs typeface="Calibri"/>
                <a:sym typeface="Calibri"/>
              </a:rPr>
              <a:t>he Foot of the  Cross</a:t>
            </a:r>
            <a:endParaRPr sz="1900" b="1">
              <a:solidFill>
                <a:schemeClr val="lt1"/>
              </a:solidFill>
              <a:latin typeface="Calibri"/>
              <a:ea typeface="Calibri"/>
              <a:cs typeface="Calibri"/>
              <a:sym typeface="Calibri"/>
            </a:endParaRPr>
          </a:p>
        </p:txBody>
      </p:sp>
      <p:sp>
        <p:nvSpPr>
          <p:cNvPr id="167" name="Google Shape;167;p32"/>
          <p:cNvSpPr txBox="1">
            <a:spLocks noGrp="1"/>
          </p:cNvSpPr>
          <p:nvPr>
            <p:ph type="subTitle" idx="1"/>
          </p:nvPr>
        </p:nvSpPr>
        <p:spPr>
          <a:xfrm>
            <a:off x="6924900" y="3713025"/>
            <a:ext cx="1839900" cy="676200"/>
          </a:xfrm>
          <a:prstGeom prst="rect">
            <a:avLst/>
          </a:prstGeom>
          <a:solidFill>
            <a:srgbClr val="073763"/>
          </a:solidFill>
          <a:ln>
            <a:noFill/>
          </a:ln>
        </p:spPr>
        <p:txBody>
          <a:bodyPr spcFirstLastPara="1" wrap="square" lIns="91425" tIns="91425" rIns="91425" bIns="91425" anchor="ctr" anchorCtr="0">
            <a:normAutofit/>
          </a:bodyPr>
          <a:lstStyle/>
          <a:p>
            <a:pPr marL="0" lvl="0" indent="0" algn="ctr" rtl="0">
              <a:lnSpc>
                <a:spcPct val="100000"/>
              </a:lnSpc>
              <a:spcBef>
                <a:spcPts val="0"/>
              </a:spcBef>
              <a:spcAft>
                <a:spcPts val="0"/>
              </a:spcAft>
              <a:buSzPts val="2800"/>
              <a:buNone/>
            </a:pPr>
            <a:r>
              <a:rPr lang="en" sz="1900" b="1">
                <a:solidFill>
                  <a:schemeClr val="lt1"/>
                </a:solidFill>
                <a:latin typeface="Calibri"/>
                <a:ea typeface="Calibri"/>
                <a:cs typeface="Calibri"/>
                <a:sym typeface="Calibri"/>
              </a:rPr>
              <a:t>Pentecost</a:t>
            </a:r>
            <a:endParaRPr sz="1900" b="1">
              <a:solidFill>
                <a:schemeClr val="lt1"/>
              </a:solidFill>
              <a:latin typeface="Calibri"/>
              <a:ea typeface="Calibri"/>
              <a:cs typeface="Calibri"/>
              <a:sym typeface="Calibri"/>
            </a:endParaRPr>
          </a:p>
        </p:txBody>
      </p:sp>
      <p:pic>
        <p:nvPicPr>
          <p:cNvPr id="168" name="Google Shape;168;p32"/>
          <p:cNvPicPr preferRelativeResize="0"/>
          <p:nvPr/>
        </p:nvPicPr>
        <p:blipFill>
          <a:blip r:embed="rId3">
            <a:alphaModFix/>
          </a:blip>
          <a:stretch>
            <a:fillRect/>
          </a:stretch>
        </p:blipFill>
        <p:spPr>
          <a:xfrm>
            <a:off x="394825" y="1194100"/>
            <a:ext cx="1889650" cy="2404625"/>
          </a:xfrm>
          <a:prstGeom prst="rect">
            <a:avLst/>
          </a:prstGeom>
          <a:noFill/>
          <a:ln w="28575" cap="flat" cmpd="sng">
            <a:solidFill>
              <a:srgbClr val="073763"/>
            </a:solidFill>
            <a:prstDash val="solid"/>
            <a:round/>
            <a:headEnd type="none" w="sm" len="sm"/>
            <a:tailEnd type="none" w="sm" len="sm"/>
          </a:ln>
        </p:spPr>
      </p:pic>
      <p:pic>
        <p:nvPicPr>
          <p:cNvPr id="169" name="Google Shape;169;p32"/>
          <p:cNvPicPr preferRelativeResize="0"/>
          <p:nvPr/>
        </p:nvPicPr>
        <p:blipFill>
          <a:blip r:embed="rId4">
            <a:alphaModFix/>
          </a:blip>
          <a:stretch>
            <a:fillRect/>
          </a:stretch>
        </p:blipFill>
        <p:spPr>
          <a:xfrm>
            <a:off x="2516100" y="1194100"/>
            <a:ext cx="2055901" cy="2404625"/>
          </a:xfrm>
          <a:prstGeom prst="rect">
            <a:avLst/>
          </a:prstGeom>
          <a:noFill/>
          <a:ln w="28575" cap="flat" cmpd="sng">
            <a:solidFill>
              <a:srgbClr val="073763"/>
            </a:solidFill>
            <a:prstDash val="solid"/>
            <a:round/>
            <a:headEnd type="none" w="sm" len="sm"/>
            <a:tailEnd type="none" w="sm" len="sm"/>
          </a:ln>
        </p:spPr>
      </p:pic>
      <p:pic>
        <p:nvPicPr>
          <p:cNvPr id="170" name="Google Shape;170;p32"/>
          <p:cNvPicPr preferRelativeResize="0"/>
          <p:nvPr/>
        </p:nvPicPr>
        <p:blipFill>
          <a:blip r:embed="rId5">
            <a:alphaModFix/>
          </a:blip>
          <a:stretch>
            <a:fillRect/>
          </a:stretch>
        </p:blipFill>
        <p:spPr>
          <a:xfrm>
            <a:off x="4803625" y="1208750"/>
            <a:ext cx="1889650" cy="2282350"/>
          </a:xfrm>
          <a:prstGeom prst="rect">
            <a:avLst/>
          </a:prstGeom>
          <a:noFill/>
          <a:ln w="38100" cap="flat" cmpd="sng">
            <a:solidFill>
              <a:schemeClr val="dk2"/>
            </a:solidFill>
            <a:prstDash val="solid"/>
            <a:round/>
            <a:headEnd type="none" w="sm" len="sm"/>
            <a:tailEnd type="none" w="sm" len="sm"/>
          </a:ln>
        </p:spPr>
      </p:pic>
      <p:pic>
        <p:nvPicPr>
          <p:cNvPr id="171" name="Google Shape;171;p32"/>
          <p:cNvPicPr preferRelativeResize="0"/>
          <p:nvPr/>
        </p:nvPicPr>
        <p:blipFill>
          <a:blip r:embed="rId6">
            <a:alphaModFix/>
          </a:blip>
          <a:stretch>
            <a:fillRect/>
          </a:stretch>
        </p:blipFill>
        <p:spPr>
          <a:xfrm>
            <a:off x="6875150" y="1108000"/>
            <a:ext cx="1889650" cy="248385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5"/>
        <p:cNvGrpSpPr/>
        <p:nvPr/>
      </p:nvGrpSpPr>
      <p:grpSpPr>
        <a:xfrm>
          <a:off x="0" y="0"/>
          <a:ext cx="0" cy="0"/>
          <a:chOff x="0" y="0"/>
          <a:chExt cx="0" cy="0"/>
        </a:xfrm>
      </p:grpSpPr>
      <p:sp>
        <p:nvSpPr>
          <p:cNvPr id="176" name="Google Shape;176;p33"/>
          <p:cNvSpPr txBox="1">
            <a:spLocks noGrp="1"/>
          </p:cNvSpPr>
          <p:nvPr>
            <p:ph type="title"/>
          </p:nvPr>
        </p:nvSpPr>
        <p:spPr>
          <a:xfrm>
            <a:off x="4212600" y="172000"/>
            <a:ext cx="4931400" cy="1383000"/>
          </a:xfrm>
          <a:prstGeom prst="rect">
            <a:avLst/>
          </a:prstGeom>
          <a:solidFill>
            <a:srgbClr val="073763"/>
          </a:solidFill>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3720" b="1">
                <a:solidFill>
                  <a:schemeClr val="lt1"/>
                </a:solidFill>
                <a:latin typeface="Calibri"/>
                <a:ea typeface="Calibri"/>
                <a:cs typeface="Calibri"/>
                <a:sym typeface="Calibri"/>
              </a:rPr>
              <a:t>The Suffering of Mary</a:t>
            </a:r>
            <a:endParaRPr sz="3720" b="1">
              <a:solidFill>
                <a:schemeClr val="lt1"/>
              </a:solidFill>
              <a:latin typeface="Calibri"/>
              <a:ea typeface="Calibri"/>
              <a:cs typeface="Calibri"/>
              <a:sym typeface="Calibri"/>
            </a:endParaRPr>
          </a:p>
        </p:txBody>
      </p:sp>
      <p:sp>
        <p:nvSpPr>
          <p:cNvPr id="177" name="Google Shape;177;p33"/>
          <p:cNvSpPr txBox="1">
            <a:spLocks noGrp="1"/>
          </p:cNvSpPr>
          <p:nvPr>
            <p:ph type="body" idx="1"/>
          </p:nvPr>
        </p:nvSpPr>
        <p:spPr>
          <a:xfrm>
            <a:off x="4792625" y="1823950"/>
            <a:ext cx="3962100" cy="3018000"/>
          </a:xfrm>
          <a:prstGeom prst="rect">
            <a:avLst/>
          </a:prstGeom>
        </p:spPr>
        <p:txBody>
          <a:bodyPr spcFirstLastPara="1" wrap="square" lIns="91425" tIns="91425" rIns="91425" bIns="91425" anchor="t" anchorCtr="0">
            <a:normAutofit fontScale="62500" lnSpcReduction="10000"/>
          </a:bodyPr>
          <a:lstStyle/>
          <a:p>
            <a:pPr marL="0" lvl="0" indent="0" algn="ctr" rtl="0">
              <a:spcBef>
                <a:spcPts val="0"/>
              </a:spcBef>
              <a:spcAft>
                <a:spcPts val="0"/>
              </a:spcAft>
              <a:buClr>
                <a:schemeClr val="dk1"/>
              </a:buClr>
              <a:buSzPct val="33846"/>
              <a:buFont typeface="Arial"/>
              <a:buNone/>
            </a:pPr>
            <a:r>
              <a:rPr lang="en" sz="3250">
                <a:latin typeface="Impact"/>
                <a:ea typeface="Impact"/>
                <a:cs typeface="Impact"/>
                <a:sym typeface="Impact"/>
              </a:rPr>
              <a:t>“Simeon blessed them and said to Mary his mother, “Behold, this child is destined for the fall and rise of many in Israel, and to be a sign that will be contradicted and you yourself a sword will pierce so that the thoughts of many hearts may be revealed.”</a:t>
            </a:r>
            <a:endParaRPr sz="3250">
              <a:latin typeface="Impact"/>
              <a:ea typeface="Impact"/>
              <a:cs typeface="Impact"/>
              <a:sym typeface="Impact"/>
            </a:endParaRPr>
          </a:p>
          <a:p>
            <a:pPr marL="0" lvl="0" indent="0" algn="ctr" rtl="0">
              <a:spcBef>
                <a:spcPts val="1200"/>
              </a:spcBef>
              <a:spcAft>
                <a:spcPts val="0"/>
              </a:spcAft>
              <a:buClr>
                <a:schemeClr val="dk1"/>
              </a:buClr>
              <a:buSzPct val="33846"/>
              <a:buFont typeface="Arial"/>
              <a:buNone/>
            </a:pPr>
            <a:r>
              <a:rPr lang="en" sz="3250">
                <a:latin typeface="Impact"/>
                <a:ea typeface="Impact"/>
                <a:cs typeface="Impact"/>
                <a:sym typeface="Impact"/>
              </a:rPr>
              <a:t>-Lk 2:34-35</a:t>
            </a:r>
            <a:endParaRPr sz="3250">
              <a:latin typeface="Impact"/>
              <a:ea typeface="Impact"/>
              <a:cs typeface="Impact"/>
              <a:sym typeface="Impact"/>
            </a:endParaRPr>
          </a:p>
          <a:p>
            <a:pPr marL="0" lvl="0" indent="0" algn="l" rtl="0">
              <a:spcBef>
                <a:spcPts val="1200"/>
              </a:spcBef>
              <a:spcAft>
                <a:spcPts val="0"/>
              </a:spcAft>
              <a:buClr>
                <a:schemeClr val="dk1"/>
              </a:buClr>
              <a:buSzPct val="36666"/>
              <a:buFont typeface="Arial"/>
              <a:buNone/>
            </a:pPr>
            <a:endParaRPr sz="3000">
              <a:solidFill>
                <a:srgbClr val="073763"/>
              </a:solidFill>
              <a:latin typeface="Impact"/>
              <a:ea typeface="Impact"/>
              <a:cs typeface="Impact"/>
              <a:sym typeface="Impact"/>
            </a:endParaRPr>
          </a:p>
          <a:p>
            <a:pPr marL="0" lvl="0" indent="0" algn="l" rtl="0">
              <a:spcBef>
                <a:spcPts val="1200"/>
              </a:spcBef>
              <a:spcAft>
                <a:spcPts val="1200"/>
              </a:spcAft>
              <a:buNone/>
            </a:pPr>
            <a:endParaRPr/>
          </a:p>
        </p:txBody>
      </p:sp>
      <p:pic>
        <p:nvPicPr>
          <p:cNvPr id="178" name="Google Shape;178;p33"/>
          <p:cNvPicPr preferRelativeResize="0"/>
          <p:nvPr/>
        </p:nvPicPr>
        <p:blipFill rotWithShape="1">
          <a:blip r:embed="rId3"/>
          <a:srcRect l="20521" r="20521"/>
          <a:stretch/>
        </p:blipFill>
        <p:spPr>
          <a:xfrm>
            <a:off x="0" y="-49054"/>
            <a:ext cx="4212600" cy="5261208"/>
          </a:xfrm>
          <a:prstGeom prst="rect">
            <a:avLst/>
          </a:prstGeom>
          <a:noFill/>
          <a:ln>
            <a:noFill/>
          </a:ln>
        </p:spPr>
      </p:pic>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12</TotalTime>
  <Words>5731</Words>
  <Application>Microsoft Office PowerPoint</Application>
  <PresentationFormat>On-screen Show (16:9)</PresentationFormat>
  <Paragraphs>293</Paragraphs>
  <Slides>17</Slides>
  <Notes>17</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17</vt:i4>
      </vt:variant>
    </vt:vector>
  </HeadingPairs>
  <TitlesOfParts>
    <vt:vector size="23" baseType="lpstr">
      <vt:lpstr>Arial</vt:lpstr>
      <vt:lpstr>Calibri</vt:lpstr>
      <vt:lpstr>Georgia</vt:lpstr>
      <vt:lpstr>Impact</vt:lpstr>
      <vt:lpstr>Simple Light</vt:lpstr>
      <vt:lpstr>Simple Light</vt:lpstr>
      <vt:lpstr>PowerPoint Presentation</vt:lpstr>
      <vt:lpstr>Special Titles for Mary </vt:lpstr>
      <vt:lpstr>PowerPoint Presentation</vt:lpstr>
      <vt:lpstr>PowerPoint Presentation</vt:lpstr>
      <vt:lpstr>PowerPoint Presentation</vt:lpstr>
      <vt:lpstr>The Wedding at Cana</vt:lpstr>
      <vt:lpstr>PowerPoint Presentation</vt:lpstr>
      <vt:lpstr>Four Other Biblical Events &amp; Mary</vt:lpstr>
      <vt:lpstr>The Suffering of Mary</vt:lpstr>
      <vt:lpstr>Four O.T. Types of Mary</vt:lpstr>
      <vt:lpstr>The Church and  Mary</vt:lpstr>
      <vt:lpstr>Four Key Teachings About Mary</vt:lpstr>
      <vt:lpstr>PowerPoint Presentation</vt:lpstr>
      <vt:lpstr>Four Key Apparitions of Mary </vt:lpstr>
      <vt:lpstr>The Angelus</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Robert Harig</cp:lastModifiedBy>
  <cp:revision>4</cp:revision>
  <dcterms:modified xsi:type="dcterms:W3CDTF">2024-12-04T15:52:02Z</dcterms:modified>
</cp:coreProperties>
</file>