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1" r:id="rId1"/>
    <p:sldMasterId id="2147483672" r:id="rId2"/>
  </p:sldMasterIdLst>
  <p:notesMasterIdLst>
    <p:notesMasterId r:id="rId24"/>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Lst>
  <p:sldSz cx="9144000" cy="5143500" type="screen16x9"/>
  <p:notesSz cx="6858000" cy="9144000"/>
  <p:embeddedFontLst>
    <p:embeddedFont>
      <p:font typeface="Calibri" panose="020F0502020204030204" pitchFamily="34" charset="0"/>
      <p:regular r:id="rId25"/>
      <p:bold r:id="rId26"/>
      <p:italic r:id="rId27"/>
      <p:boldItalic r:id="rId28"/>
    </p:embeddedFont>
    <p:embeddedFont>
      <p:font typeface="Impact" panose="020B0806030902050204" pitchFamily="34" charset="0"/>
      <p:regular r:id="rId29"/>
    </p:embeddedFont>
    <p:embeddedFont>
      <p:font typeface="Roboto" panose="02000000000000000000" pitchFamily="2" charset="0"/>
      <p:regular r:id="rId30"/>
      <p:bold r:id="rId31"/>
      <p:italic r:id="rId32"/>
      <p:boldItalic r:id="rId3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5F3ABEF-E2F5-165E-2C94-FAE1C5542B0B}" name="meg.chinavare@gmail.com" initials="" userId="f555350fb6504bc2"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5676" autoAdjust="0"/>
  </p:normalViewPr>
  <p:slideViewPr>
    <p:cSldViewPr snapToGrid="0">
      <p:cViewPr varScale="1">
        <p:scale>
          <a:sx n="114" d="100"/>
          <a:sy n="114" d="100"/>
        </p:scale>
        <p:origin x="1524" y="9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2.fntdata"/><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1.fntdata"/><Relationship Id="rId33" Type="http://schemas.openxmlformats.org/officeDocument/2006/relationships/font" Target="fonts/font9.fntdata"/><Relationship Id="rId38" Type="http://schemas.microsoft.com/office/2018/10/relationships/authors" Target="author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4.fntdata"/><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7.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8" Type="http://schemas.openxmlformats.org/officeDocument/2006/relationships/hyperlink" Target="https://www.catholic365.com/article/30460/sister-clare-crockett-all-or-nothing.html" TargetMode="External"/><Relationship Id="rId3" Type="http://schemas.openxmlformats.org/officeDocument/2006/relationships/hyperlink" Target="https://500px.com/albertopoggioli" TargetMode="External"/><Relationship Id="rId7" Type="http://schemas.openxmlformats.org/officeDocument/2006/relationships/hyperlink" Target="https://youtu.be/xSKiESB1Pfs" TargetMode="External"/><Relationship Id="rId2" Type="http://schemas.openxmlformats.org/officeDocument/2006/relationships/slide" Target="../slides/slide10.xml"/><Relationship Id="rId1" Type="http://schemas.openxmlformats.org/officeDocument/2006/relationships/notesMaster" Target="../notesMasters/notesMaster1.xml"/><Relationship Id="rId6" Type="http://schemas.openxmlformats.org/officeDocument/2006/relationships/hyperlink" Target="https://creativecommons.org/licenses/by-sa/4.0" TargetMode="External"/><Relationship Id="rId5" Type="http://schemas.openxmlformats.org/officeDocument/2006/relationships/hyperlink" Target="https://en.wikipedia.org/wiki/en:Elihu_Vedder" TargetMode="External"/><Relationship Id="rId4" Type="http://schemas.openxmlformats.org/officeDocument/2006/relationships/hyperlink" Target="https://creativecommons.org/licenses/by-sa/3.0" TargetMode="Externa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en.wikipedia.org/wiki/Sutro_bath" TargetMode="External"/><Relationship Id="rId7" Type="http://schemas.openxmlformats.org/officeDocument/2006/relationships/hyperlink" Target="https://www.catholic365.com/article/38483/cinderella-a-christian-allegory.html" TargetMode="External"/><Relationship Id="rId2" Type="http://schemas.openxmlformats.org/officeDocument/2006/relationships/slide" Target="../slides/slide11.xml"/><Relationship Id="rId1" Type="http://schemas.openxmlformats.org/officeDocument/2006/relationships/notesMaster" Target="../notesMasters/notesMaster1.xml"/><Relationship Id="rId6" Type="http://schemas.openxmlformats.org/officeDocument/2006/relationships/hyperlink" Target="https://youtu.be/qwCl_xcF4nA" TargetMode="External"/><Relationship Id="rId5" Type="http://schemas.openxmlformats.org/officeDocument/2006/relationships/hyperlink" Target="https://creativecommons.org/licenses/by-sa/3.0" TargetMode="External"/><Relationship Id="rId4" Type="http://schemas.openxmlformats.org/officeDocument/2006/relationships/hyperlink" Target="https://sites.google.com/site/thebrockeninglory/"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commons.wikimedia.org/wiki/User:PtrQs"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s://creativecommons.org/licenses/by-sa/4.0" TargetMode="Externa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commons.wikimedia.org/w/index.php?title=User:Jjstott&amp;action=edit&amp;redlink=1" TargetMode="External"/><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hyperlink" Target="https://creativecommons.org/licenses/by-sa/3.0" TargetMode="Externa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commons.wikimedia.org/wiki/User:Jakubhal" TargetMode="External"/><Relationship Id="rId2" Type="http://schemas.openxmlformats.org/officeDocument/2006/relationships/slide" Target="../slides/slide15.xml"/><Relationship Id="rId1" Type="http://schemas.openxmlformats.org/officeDocument/2006/relationships/notesMaster" Target="../notesMasters/notesMaster1.xml"/><Relationship Id="rId6" Type="http://schemas.openxmlformats.org/officeDocument/2006/relationships/hyperlink" Target="https://youtu.be/XVEc00qqN4A" TargetMode="External"/><Relationship Id="rId5" Type="http://schemas.openxmlformats.org/officeDocument/2006/relationships/hyperlink" Target="https://youtu.be/D40JhGKVUVM" TargetMode="External"/><Relationship Id="rId4" Type="http://schemas.openxmlformats.org/officeDocument/2006/relationships/hyperlink" Target="https://creativecommons.org/licenses/by-sa/4.0" TargetMode="Externa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en.wikipedia.org/wiki/en:Girolamo_Muziano"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flickr.com/people/49432523@N04" TargetMode="External"/><Relationship Id="rId2" Type="http://schemas.openxmlformats.org/officeDocument/2006/relationships/slide" Target="../slides/slide17.xml"/><Relationship Id="rId1" Type="http://schemas.openxmlformats.org/officeDocument/2006/relationships/notesMaster" Target="../notesMasters/notesMaster1.xml"/><Relationship Id="rId4" Type="http://schemas.openxmlformats.org/officeDocument/2006/relationships/hyperlink" Target="https://creativecommons.org/licenses/by-sa/2.0" TargetMode="Externa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en.wikipedia.org/wiki/Sutro_bath" TargetMode="External"/><Relationship Id="rId7" Type="http://schemas.openxmlformats.org/officeDocument/2006/relationships/hyperlink" Target="https://youtu.be/3NBYfYTOeJI" TargetMode="External"/><Relationship Id="rId2" Type="http://schemas.openxmlformats.org/officeDocument/2006/relationships/slide" Target="../slides/slide18.xml"/><Relationship Id="rId1" Type="http://schemas.openxmlformats.org/officeDocument/2006/relationships/notesMaster" Target="../notesMasters/notesMaster1.xml"/><Relationship Id="rId6" Type="http://schemas.openxmlformats.org/officeDocument/2006/relationships/hyperlink" Target="https://youtu.be/m_XuzsDEWHQ" TargetMode="External"/><Relationship Id="rId5" Type="http://schemas.openxmlformats.org/officeDocument/2006/relationships/hyperlink" Target="https://creativecommons.org/licenses/by-sa/3.0" TargetMode="External"/><Relationship Id="rId4" Type="http://schemas.openxmlformats.org/officeDocument/2006/relationships/hyperlink" Target="https://sites.google.com/site/thebrockeninglory/" TargetMode="Externa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creativecommons.org/licenses/by-sa/2.5" TargetMode="External"/><Relationship Id="rId2" Type="http://schemas.openxmlformats.org/officeDocument/2006/relationships/slide" Target="../slides/slide19.xml"/><Relationship Id="rId1" Type="http://schemas.openxmlformats.org/officeDocument/2006/relationships/notesMaster" Target="../notesMasters/notesMaster1.xml"/><Relationship Id="rId4" Type="http://schemas.openxmlformats.org/officeDocument/2006/relationships/hyperlink" Target="https://youtu.be/aZTNQ6jpzT8" TargetMode="Externa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en.wikipedia.org/wiki/en:Eug%C3%A8ne_Delacroix" TargetMode="External"/><Relationship Id="rId2" Type="http://schemas.openxmlformats.org/officeDocument/2006/relationships/slide" Target="../slides/slide2.xml"/><Relationship Id="rId1" Type="http://schemas.openxmlformats.org/officeDocument/2006/relationships/notesMaster" Target="../notesMasters/notesMaster1.xml"/><Relationship Id="rId6" Type="http://schemas.openxmlformats.org/officeDocument/2006/relationships/hyperlink" Target="https://youtu.be/LOdSL6P5KXE" TargetMode="External"/><Relationship Id="rId5" Type="http://schemas.openxmlformats.org/officeDocument/2006/relationships/hyperlink" Target="https://www.wordonfire.org/articles/fellows/attila-the-hun-leo-the-great-and-the-battle-of-wills/" TargetMode="External"/><Relationship Id="rId4" Type="http://schemas.openxmlformats.org/officeDocument/2006/relationships/hyperlink" Target="https://www.catholic365.com/article/36856/st-leo-i-when-popes-were-great.html"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8" Type="http://schemas.openxmlformats.org/officeDocument/2006/relationships/hyperlink" Target="https://en.wikipedia.org/wiki/User:Boston" TargetMode="External"/><Relationship Id="rId3" Type="http://schemas.openxmlformats.org/officeDocument/2006/relationships/hyperlink" Target="https://en.wikipedia.org/wiki/en:Fra_Angelico" TargetMode="External"/><Relationship Id="rId7" Type="http://schemas.openxmlformats.org/officeDocument/2006/relationships/hyperlink" Target="https://en.wikipedia.org/wiki/Morristown,_New_Jersey" TargetMode="External"/><Relationship Id="rId2" Type="http://schemas.openxmlformats.org/officeDocument/2006/relationships/slide" Target="../slides/slide4.xml"/><Relationship Id="rId1" Type="http://schemas.openxmlformats.org/officeDocument/2006/relationships/notesMaster" Target="../notesMasters/notesMaster1.xml"/><Relationship Id="rId6" Type="http://schemas.openxmlformats.org/officeDocument/2006/relationships/hyperlink" Target="https://en.wikipedia.org/wiki/Holy_Saturday" TargetMode="External"/><Relationship Id="rId11" Type="http://schemas.openxmlformats.org/officeDocument/2006/relationships/hyperlink" Target="https://uscatholic.org/articles/201908/how-benedicts-rule-can-guide-your-spiritual-practice/" TargetMode="External"/><Relationship Id="rId5" Type="http://schemas.openxmlformats.org/officeDocument/2006/relationships/hyperlink" Target="https://en.wikipedia.org/wiki/Vespers" TargetMode="External"/><Relationship Id="rId10" Type="http://schemas.openxmlformats.org/officeDocument/2006/relationships/hyperlink" Target="https://commons.wikimedia.org/" TargetMode="External"/><Relationship Id="rId4" Type="http://schemas.openxmlformats.org/officeDocument/2006/relationships/hyperlink" Target="https://en.wikipedia.org/wiki/Order_of_Saint_Benedict" TargetMode="External"/><Relationship Id="rId9" Type="http://schemas.openxmlformats.org/officeDocument/2006/relationships/hyperlink" Target="https://creativecommons.org/licenses/by-sa/3.0"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commons.wikimedia.org/wiki/Book_of_Kells" TargetMode="External"/><Relationship Id="rId2" Type="http://schemas.openxmlformats.org/officeDocument/2006/relationships/slide" Target="../slides/slide5.xml"/><Relationship Id="rId1" Type="http://schemas.openxmlformats.org/officeDocument/2006/relationships/notesMaster" Target="../notesMasters/notesMaster1.xml"/><Relationship Id="rId5" Type="http://schemas.openxmlformats.org/officeDocument/2006/relationships/hyperlink" Target="https://creativecommons.org/licenses/by-sa/4.0" TargetMode="External"/><Relationship Id="rId4" Type="http://schemas.openxmlformats.org/officeDocument/2006/relationships/hyperlink" Target="https://commons.wikimedia.org/wiki/User:Designer_Mario_Kleff" TargetMode="Externa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commons.wikimedia.org/wiki/User:Luc." TargetMode="External"/><Relationship Id="rId7" Type="http://schemas.openxmlformats.org/officeDocument/2006/relationships/hyperlink" Target="https://www.wordonfire.org/articles/barron/musing-on-the-teeth-of-st-ambrose/" TargetMode="External"/><Relationship Id="rId2" Type="http://schemas.openxmlformats.org/officeDocument/2006/relationships/slide" Target="../slides/slide6.xml"/><Relationship Id="rId1" Type="http://schemas.openxmlformats.org/officeDocument/2006/relationships/notesMaster" Target="../notesMasters/notesMaster1.xml"/><Relationship Id="rId6" Type="http://schemas.openxmlformats.org/officeDocument/2006/relationships/hyperlink" Target="https://youtu.be/9aHqa43Piik" TargetMode="External"/><Relationship Id="rId5" Type="http://schemas.openxmlformats.org/officeDocument/2006/relationships/hyperlink" Target="https://commons.wikimedia.org/wiki/File:Milan_Basilica_Sant%27Ambrogio_Skull_of_Saint_Ambrose.JPG" TargetMode="External"/><Relationship Id="rId4" Type="http://schemas.openxmlformats.org/officeDocument/2006/relationships/hyperlink" Target="https://creativecommons.org/licenses/by-sa/3.0"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flickr.com/people/113018453@N05" TargetMode="External"/><Relationship Id="rId2" Type="http://schemas.openxmlformats.org/officeDocument/2006/relationships/slide" Target="../slides/slide7.xml"/><Relationship Id="rId1" Type="http://schemas.openxmlformats.org/officeDocument/2006/relationships/notesMaster" Target="../notesMasters/notesMaster1.xml"/><Relationship Id="rId5" Type="http://schemas.openxmlformats.org/officeDocument/2006/relationships/hyperlink" Target="https://www.britannica.com/video/how-does-a-person-become-a-saint-canonization/-308642" TargetMode="External"/><Relationship Id="rId4" Type="http://schemas.openxmlformats.org/officeDocument/2006/relationships/hyperlink" Target="https://creativecommons.org/licenses/by-sa/2.0"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500px.com/albertopoggioli"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500px.com/albertopoggioli"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 name="Google Shape;10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2400" lvl="0" indent="0" algn="l" rtl="0">
              <a:lnSpc>
                <a:spcPct val="115000"/>
              </a:lnSpc>
              <a:spcBef>
                <a:spcPts val="0"/>
              </a:spcBef>
              <a:spcAft>
                <a:spcPts val="0"/>
              </a:spcAft>
              <a:buClr>
                <a:schemeClr val="dk1"/>
              </a:buClr>
              <a:buSzPts val="1100"/>
              <a:buFont typeface="Arial"/>
              <a:buNone/>
            </a:pPr>
            <a:r>
              <a:rPr lang="en" b="1" dirty="0">
                <a:solidFill>
                  <a:schemeClr val="dk1"/>
                </a:solidFill>
              </a:rPr>
              <a:t>Suggestions for students’ note taking</a:t>
            </a:r>
            <a:r>
              <a:rPr lang="en" dirty="0">
                <a:solidFill>
                  <a:schemeClr val="dk1"/>
                </a:solidFill>
              </a:rPr>
              <a:t>: </a:t>
            </a:r>
            <a:endParaRPr dirty="0">
              <a:solidFill>
                <a:schemeClr val="dk1"/>
              </a:solidFill>
            </a:endParaRPr>
          </a:p>
          <a:p>
            <a:pPr marL="12700" lvl="0" indent="0" algn="l" rtl="0">
              <a:lnSpc>
                <a:spcPct val="115000"/>
              </a:lnSpc>
              <a:spcBef>
                <a:spcPts val="0"/>
              </a:spcBef>
              <a:spcAft>
                <a:spcPts val="0"/>
              </a:spcAft>
              <a:buClr>
                <a:schemeClr val="dk1"/>
              </a:buClr>
              <a:buSzPts val="1100"/>
              <a:buFont typeface="Arial"/>
              <a:buNone/>
            </a:pPr>
            <a:r>
              <a:rPr lang="en" dirty="0">
                <a:solidFill>
                  <a:schemeClr val="dk1"/>
                </a:solidFill>
              </a:rPr>
              <a:t>●</a:t>
            </a:r>
            <a:r>
              <a:rPr lang="en" i="1" dirty="0">
                <a:solidFill>
                  <a:schemeClr val="dk1"/>
                </a:solidFill>
              </a:rPr>
              <a:t>Require students to use a three ring binder (1/2-1 inches) full of loose leaf paper (college or wide ruled).</a:t>
            </a:r>
            <a:endParaRPr i="1" dirty="0">
              <a:solidFill>
                <a:schemeClr val="dk1"/>
              </a:solidFill>
            </a:endParaRPr>
          </a:p>
          <a:p>
            <a:pPr marL="12700" lvl="0" indent="0" algn="l" rtl="0">
              <a:lnSpc>
                <a:spcPct val="115000"/>
              </a:lnSpc>
              <a:spcBef>
                <a:spcPts val="0"/>
              </a:spcBef>
              <a:spcAft>
                <a:spcPts val="0"/>
              </a:spcAft>
              <a:buClr>
                <a:schemeClr val="dk1"/>
              </a:buClr>
              <a:buSzPts val="1100"/>
              <a:buFont typeface="Arial"/>
              <a:buNone/>
            </a:pPr>
            <a:r>
              <a:rPr lang="en" dirty="0">
                <a:solidFill>
                  <a:schemeClr val="dk1"/>
                </a:solidFill>
              </a:rPr>
              <a:t>●</a:t>
            </a:r>
            <a:r>
              <a:rPr lang="en" i="1" dirty="0">
                <a:solidFill>
                  <a:schemeClr val="dk1"/>
                </a:solidFill>
              </a:rPr>
              <a:t>Notes must be taken in pen only and hand written.</a:t>
            </a:r>
            <a:endParaRPr i="1" dirty="0">
              <a:solidFill>
                <a:schemeClr val="dk1"/>
              </a:solidFill>
            </a:endParaRPr>
          </a:p>
          <a:p>
            <a:pPr marL="12700" lvl="0" indent="0" algn="l" rtl="0">
              <a:lnSpc>
                <a:spcPct val="115000"/>
              </a:lnSpc>
              <a:spcBef>
                <a:spcPts val="0"/>
              </a:spcBef>
              <a:spcAft>
                <a:spcPts val="0"/>
              </a:spcAft>
              <a:buClr>
                <a:schemeClr val="dk1"/>
              </a:buClr>
              <a:buSzPts val="1100"/>
              <a:buFont typeface="Arial"/>
              <a:buNone/>
            </a:pPr>
            <a:r>
              <a:rPr lang="en" dirty="0">
                <a:solidFill>
                  <a:schemeClr val="dk1"/>
                </a:solidFill>
              </a:rPr>
              <a:t>●</a:t>
            </a:r>
            <a:r>
              <a:rPr lang="en" i="1" dirty="0">
                <a:solidFill>
                  <a:schemeClr val="dk1"/>
                </a:solidFill>
              </a:rPr>
              <a:t>Notebooks should contain information and notes for religion class only. </a:t>
            </a:r>
            <a:endParaRPr i="1" dirty="0">
              <a:solidFill>
                <a:schemeClr val="dk1"/>
              </a:solidFill>
            </a:endParaRPr>
          </a:p>
          <a:p>
            <a:pPr marL="12700" lvl="0" indent="0" algn="l" rtl="0">
              <a:lnSpc>
                <a:spcPct val="115000"/>
              </a:lnSpc>
              <a:spcBef>
                <a:spcPts val="0"/>
              </a:spcBef>
              <a:spcAft>
                <a:spcPts val="0"/>
              </a:spcAft>
              <a:buClr>
                <a:schemeClr val="dk1"/>
              </a:buClr>
              <a:buSzPts val="1100"/>
              <a:buFont typeface="Arial"/>
              <a:buNone/>
            </a:pPr>
            <a:r>
              <a:rPr lang="en" dirty="0">
                <a:solidFill>
                  <a:schemeClr val="dk1"/>
                </a:solidFill>
              </a:rPr>
              <a:t>●</a:t>
            </a:r>
            <a:r>
              <a:rPr lang="en" i="1" dirty="0">
                <a:solidFill>
                  <a:schemeClr val="dk1"/>
                </a:solidFill>
              </a:rPr>
              <a:t>Notebooks must have a table of contents with topic of notes, dates and page numbers.</a:t>
            </a:r>
            <a:endParaRPr i="1" dirty="0">
              <a:solidFill>
                <a:schemeClr val="dk1"/>
              </a:solidFill>
            </a:endParaRPr>
          </a:p>
          <a:p>
            <a:pPr marL="12700" lvl="0" indent="0" algn="l" rtl="0">
              <a:lnSpc>
                <a:spcPct val="115000"/>
              </a:lnSpc>
              <a:spcBef>
                <a:spcPts val="0"/>
              </a:spcBef>
              <a:spcAft>
                <a:spcPts val="0"/>
              </a:spcAft>
              <a:buClr>
                <a:schemeClr val="dk1"/>
              </a:buClr>
              <a:buSzPts val="1100"/>
              <a:buFont typeface="Arial"/>
              <a:buNone/>
            </a:pPr>
            <a:r>
              <a:rPr lang="en" dirty="0">
                <a:solidFill>
                  <a:schemeClr val="dk1"/>
                </a:solidFill>
              </a:rPr>
              <a:t>●</a:t>
            </a:r>
            <a:r>
              <a:rPr lang="en" i="1" dirty="0">
                <a:solidFill>
                  <a:schemeClr val="dk1"/>
                </a:solidFill>
              </a:rPr>
              <a:t>All notes must have a topic and page number. </a:t>
            </a:r>
            <a:endParaRPr i="1" dirty="0">
              <a:solidFill>
                <a:schemeClr val="dk1"/>
              </a:solidFill>
            </a:endParaRPr>
          </a:p>
          <a:p>
            <a:pPr marL="12700" lvl="0" indent="0" algn="l" rtl="0">
              <a:lnSpc>
                <a:spcPct val="115000"/>
              </a:lnSpc>
              <a:spcBef>
                <a:spcPts val="0"/>
              </a:spcBef>
              <a:spcAft>
                <a:spcPts val="0"/>
              </a:spcAft>
              <a:buClr>
                <a:schemeClr val="dk1"/>
              </a:buClr>
              <a:buSzPts val="1100"/>
              <a:buFont typeface="Arial"/>
              <a:buNone/>
            </a:pPr>
            <a:r>
              <a:rPr lang="en" dirty="0">
                <a:solidFill>
                  <a:schemeClr val="dk1"/>
                </a:solidFill>
              </a:rPr>
              <a:t>●</a:t>
            </a:r>
            <a:r>
              <a:rPr lang="en" i="1" dirty="0">
                <a:solidFill>
                  <a:schemeClr val="dk1"/>
                </a:solidFill>
              </a:rPr>
              <a:t>Students will be required to copy each slide unless the teacher directs students to skip certain slides or parts of slides. Notebooks will be graded based on neatness, completeness and organization. Notebooks should have a significant point value representing 20-25% of the overall grade.</a:t>
            </a:r>
          </a:p>
          <a:p>
            <a:pPr marL="12700" lvl="0" indent="0" algn="l" rtl="0">
              <a:lnSpc>
                <a:spcPct val="115000"/>
              </a:lnSpc>
              <a:spcBef>
                <a:spcPts val="0"/>
              </a:spcBef>
              <a:spcAft>
                <a:spcPts val="0"/>
              </a:spcAft>
              <a:buClr>
                <a:schemeClr val="dk1"/>
              </a:buClr>
              <a:buSzPts val="1100"/>
              <a:buFont typeface="Arial"/>
              <a:buNone/>
            </a:pPr>
            <a:endParaRPr lang="en" i="1" dirty="0">
              <a:solidFill>
                <a:schemeClr val="dk1"/>
              </a:solidFill>
            </a:endParaRPr>
          </a:p>
          <a:p>
            <a:pPr marL="12700" marR="0" lvl="0" indent="0" algn="l" defTabSz="914400" rtl="0" eaLnBrk="1" fontAlgn="auto" latinLnBrk="0" hangingPunct="1">
              <a:lnSpc>
                <a:spcPct val="115000"/>
              </a:lnSpc>
              <a:spcBef>
                <a:spcPts val="0"/>
              </a:spcBef>
              <a:spcAft>
                <a:spcPts val="0"/>
              </a:spcAft>
              <a:buClr>
                <a:schemeClr val="dk1"/>
              </a:buClr>
              <a:buSzPts val="1100"/>
              <a:buFont typeface="Arial"/>
              <a:buNone/>
              <a:tabLst/>
              <a:defRPr/>
            </a:pP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The resources linked in this presentation file may contain copyright material. Such material is made available for educational</a:t>
            </a:r>
            <a:r>
              <a:rPr lang="en-US" sz="1100" i="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purposes only. This constitutes a “fair use” of any such copyright material as provided for in Title 17 U.S.C. section106A-117 of the US Copyright Law.</a:t>
            </a:r>
            <a:endParaRPr lang="en-US" sz="110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endParaRPr>
          </a:p>
          <a:p>
            <a:pPr marL="12700" lvl="0" indent="0" algn="l" rtl="0">
              <a:lnSpc>
                <a:spcPct val="115000"/>
              </a:lnSpc>
              <a:spcBef>
                <a:spcPts val="0"/>
              </a:spcBef>
              <a:spcAft>
                <a:spcPts val="0"/>
              </a:spcAft>
              <a:buClr>
                <a:schemeClr val="dk1"/>
              </a:buClr>
              <a:buSzPts val="1100"/>
              <a:buFont typeface="Arial"/>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308c338a9ef_0_1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SzPts val="1100"/>
              <a:buNone/>
            </a:pPr>
            <a:r>
              <a:rPr lang="en" b="1" dirty="0">
                <a:solidFill>
                  <a:schemeClr val="dk1"/>
                </a:solidFill>
              </a:rPr>
              <a:t>Photo Credit</a:t>
            </a:r>
            <a:r>
              <a:rPr lang="en" dirty="0">
                <a:solidFill>
                  <a:schemeClr val="dk1"/>
                </a:solidFill>
              </a:rPr>
              <a:t>: </a:t>
            </a:r>
            <a:r>
              <a:rPr lang="en" dirty="0">
                <a:solidFill>
                  <a:schemeClr val="dk1"/>
                </a:solidFill>
                <a:uFill>
                  <a:noFill/>
                </a:uFill>
                <a:hlinkClick r:id="rId3">
                  <a:extLst>
                    <a:ext uri="{A12FA001-AC4F-418D-AE19-62706E023703}">
                      <ahyp:hlinkClr xmlns:ahyp="http://schemas.microsoft.com/office/drawing/2018/hyperlinkcolor" val="tx"/>
                    </a:ext>
                  </a:extLst>
                </a:hlinkClick>
              </a:rPr>
              <a:t>Alberto Poggioli</a:t>
            </a:r>
            <a:r>
              <a:rPr lang="en" dirty="0">
                <a:solidFill>
                  <a:schemeClr val="dk1"/>
                </a:solidFill>
              </a:rPr>
              <a:t>. </a:t>
            </a:r>
            <a:r>
              <a:rPr lang="en" dirty="0">
                <a:solidFill>
                  <a:schemeClr val="dk1"/>
                </a:solidFill>
                <a:uFill>
                  <a:noFill/>
                </a:uFill>
                <a:hlinkClick r:id="rId4">
                  <a:extLst>
                    <a:ext uri="{A12FA001-AC4F-418D-AE19-62706E023703}">
                      <ahyp:hlinkClr xmlns:ahyp="http://schemas.microsoft.com/office/drawing/2018/hyperlinkcolor" val="tx"/>
                    </a:ext>
                  </a:extLst>
                </a:hlinkClick>
              </a:rPr>
              <a:t>Creative Commons Attribution-Share Alike 3.0</a:t>
            </a:r>
            <a:r>
              <a:rPr lang="en" dirty="0">
                <a:solidFill>
                  <a:schemeClr val="dk1"/>
                </a:solidFill>
              </a:rPr>
              <a:t>. Bautizo (68227747).jpeg/ </a:t>
            </a:r>
            <a:r>
              <a:rPr lang="en" dirty="0">
                <a:solidFill>
                  <a:schemeClr val="dk1"/>
                </a:solidFill>
                <a:uFill>
                  <a:noFill/>
                </a:uFill>
                <a:hlinkClick r:id="rId5">
                  <a:extLst>
                    <a:ext uri="{A12FA001-AC4F-418D-AE19-62706E023703}">
                      <ahyp:hlinkClr xmlns:ahyp="http://schemas.microsoft.com/office/drawing/2018/hyperlinkcolor" val="tx"/>
                    </a:ext>
                  </a:extLst>
                </a:hlinkClick>
              </a:rPr>
              <a:t>Elihu Vedder</a:t>
            </a:r>
            <a:r>
              <a:rPr lang="en" dirty="0">
                <a:solidFill>
                  <a:schemeClr val="dk1"/>
                </a:solidFill>
              </a:rPr>
              <a:t>.Public domain.Brooklyn Museum - Prayer for Death in the Desert - Elihu Vedder (Cropped). José Luiz. </a:t>
            </a:r>
            <a:r>
              <a:rPr lang="en" dirty="0">
                <a:solidFill>
                  <a:schemeClr val="dk1"/>
                </a:solidFill>
                <a:uFill>
                  <a:noFill/>
                </a:uFill>
                <a:hlinkClick r:id="rId6">
                  <a:extLst>
                    <a:ext uri="{A12FA001-AC4F-418D-AE19-62706E023703}">
                      <ahyp:hlinkClr xmlns:ahyp="http://schemas.microsoft.com/office/drawing/2018/hyperlinkcolor" val="tx"/>
                    </a:ext>
                  </a:extLst>
                </a:hlinkClick>
              </a:rPr>
              <a:t>Creative Commons Attribution-Share Alike 4.0</a:t>
            </a:r>
            <a:r>
              <a:rPr lang="en" dirty="0">
                <a:solidFill>
                  <a:schemeClr val="dk1"/>
                </a:solidFill>
              </a:rPr>
              <a:t>. Communion of saints - Baptistry - Padua 2016.</a:t>
            </a:r>
            <a:endParaRPr dirty="0">
              <a:solidFill>
                <a:schemeClr val="dk1"/>
              </a:solidFill>
            </a:endParaRPr>
          </a:p>
          <a:p>
            <a:pPr marL="0" lvl="0" indent="0" algn="l" rtl="0">
              <a:spcBef>
                <a:spcPts val="0"/>
              </a:spcBef>
              <a:spcAft>
                <a:spcPts val="0"/>
              </a:spcAft>
              <a:buSzPts val="1100"/>
              <a:buNone/>
            </a:pPr>
            <a:endParaRPr dirty="0">
              <a:solidFill>
                <a:schemeClr val="dk1"/>
              </a:solidFill>
            </a:endParaRPr>
          </a:p>
          <a:p>
            <a:pPr marL="0" lvl="0" indent="0" algn="l" rtl="0">
              <a:spcBef>
                <a:spcPts val="0"/>
              </a:spcBef>
              <a:spcAft>
                <a:spcPts val="0"/>
              </a:spcAft>
              <a:buSzPts val="1100"/>
              <a:buNone/>
            </a:pPr>
            <a:r>
              <a:rPr lang="en" b="1" dirty="0">
                <a:solidFill>
                  <a:schemeClr val="dk1"/>
                </a:solidFill>
              </a:rPr>
              <a:t>Directions: </a:t>
            </a:r>
            <a:r>
              <a:rPr lang="en" dirty="0">
                <a:solidFill>
                  <a:schemeClr val="dk1"/>
                </a:solidFill>
              </a:rPr>
              <a:t>Have students copy down the information from the slide in their notes.</a:t>
            </a:r>
            <a:endParaRPr dirty="0">
              <a:solidFill>
                <a:schemeClr val="dk1"/>
              </a:solidFill>
            </a:endParaRPr>
          </a:p>
          <a:p>
            <a:pPr marL="0" lvl="0" indent="0" algn="l" rtl="0">
              <a:lnSpc>
                <a:spcPct val="100000"/>
              </a:lnSpc>
              <a:spcBef>
                <a:spcPts val="0"/>
              </a:spcBef>
              <a:spcAft>
                <a:spcPts val="0"/>
              </a:spcAft>
              <a:buSzPts val="1100"/>
              <a:buNone/>
            </a:pPr>
            <a:endParaRPr b="1" dirty="0"/>
          </a:p>
          <a:p>
            <a:pPr marL="0" lvl="0" indent="0" algn="l" rtl="0">
              <a:lnSpc>
                <a:spcPct val="100000"/>
              </a:lnSpc>
              <a:spcBef>
                <a:spcPts val="0"/>
              </a:spcBef>
              <a:spcAft>
                <a:spcPts val="0"/>
              </a:spcAft>
              <a:buSzPts val="1100"/>
              <a:buNone/>
            </a:pPr>
            <a:r>
              <a:rPr lang="en" b="1" dirty="0"/>
              <a:t>Teaching Points: </a:t>
            </a:r>
            <a:endParaRPr b="1" dirty="0"/>
          </a:p>
          <a:p>
            <a:pPr marL="457200" lvl="0" indent="-298450" algn="l" rtl="0">
              <a:lnSpc>
                <a:spcPct val="100000"/>
              </a:lnSpc>
              <a:spcBef>
                <a:spcPts val="0"/>
              </a:spcBef>
              <a:spcAft>
                <a:spcPts val="0"/>
              </a:spcAft>
              <a:buSzPts val="1100"/>
              <a:buChar char="●"/>
            </a:pPr>
            <a:r>
              <a:rPr lang="en" dirty="0"/>
              <a:t>Sanctification Means “being made holy.” The first sanctification of a person takes place at Baptism. The second sanctification takes place from how the person lives his or her life in growing in the likeness of God. The third sanctification takes place when the person enters heaven and is fully united with God for all eternity. </a:t>
            </a:r>
            <a:endParaRPr dirty="0"/>
          </a:p>
          <a:p>
            <a:pPr marL="457200" lvl="0" indent="-298450" algn="l" rtl="0">
              <a:lnSpc>
                <a:spcPct val="100000"/>
              </a:lnSpc>
              <a:spcBef>
                <a:spcPts val="0"/>
              </a:spcBef>
              <a:spcAft>
                <a:spcPts val="0"/>
              </a:spcAft>
              <a:buSzPts val="1100"/>
              <a:buChar char="●"/>
            </a:pPr>
            <a:r>
              <a:rPr lang="en" dirty="0"/>
              <a:t>We also grow in holiness through: • charity (loving God and our neighbor); • prayer (talking with God); and • service (meeting the needs of the poor and vulnerable)</a:t>
            </a:r>
            <a:endParaRPr dirty="0"/>
          </a:p>
          <a:p>
            <a:pPr marL="457200" lvl="0" indent="-298450" algn="l" rtl="0">
              <a:lnSpc>
                <a:spcPct val="100000"/>
              </a:lnSpc>
              <a:spcBef>
                <a:spcPts val="0"/>
              </a:spcBef>
              <a:spcAft>
                <a:spcPts val="0"/>
              </a:spcAft>
              <a:buSzPts val="1100"/>
              <a:buChar char="●"/>
            </a:pPr>
            <a:r>
              <a:rPr lang="en" dirty="0"/>
              <a:t>The best way to understand the process of sanctification is by studying the lives of the Saints or holy people such as Sister Clare Crockett.</a:t>
            </a:r>
            <a:endParaRPr dirty="0"/>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r>
              <a:rPr lang="en" b="1" dirty="0"/>
              <a:t>Online Resource:</a:t>
            </a:r>
            <a:r>
              <a:rPr lang="en" dirty="0"/>
              <a:t> Have students view video, </a:t>
            </a:r>
            <a:r>
              <a:rPr lang="en" i="1" dirty="0"/>
              <a:t>Sister Clare Crockett, All or Nothing</a:t>
            </a:r>
            <a:r>
              <a:rPr lang="en" dirty="0"/>
              <a:t>. URL here: </a:t>
            </a:r>
            <a:r>
              <a:rPr lang="en" u="sng" dirty="0">
                <a:solidFill>
                  <a:schemeClr val="hlink"/>
                </a:solidFill>
                <a:hlinkClick r:id="rId7"/>
              </a:rPr>
              <a:t>https://youtu.be/xSKiESB1Pfs</a:t>
            </a:r>
            <a:r>
              <a:rPr lang="en" dirty="0"/>
              <a:t> </a:t>
            </a:r>
            <a:endParaRPr dirty="0"/>
          </a:p>
          <a:p>
            <a:pPr marL="0" lvl="0" indent="0" algn="l" rtl="0">
              <a:lnSpc>
                <a:spcPct val="100000"/>
              </a:lnSpc>
              <a:spcBef>
                <a:spcPts val="0"/>
              </a:spcBef>
              <a:spcAft>
                <a:spcPts val="0"/>
              </a:spcAft>
              <a:buSzPts val="1100"/>
              <a:buNone/>
            </a:pPr>
            <a:r>
              <a:rPr lang="en" dirty="0"/>
              <a:t>Assign article, </a:t>
            </a:r>
            <a:r>
              <a:rPr lang="en" i="1" dirty="0"/>
              <a:t>Sister Clare Crockett All or Nothing</a:t>
            </a:r>
            <a:r>
              <a:rPr lang="en" dirty="0"/>
              <a:t>, A Case Study in Spiritual Transformation. URL here: </a:t>
            </a:r>
            <a:r>
              <a:rPr lang="en" u="sng" dirty="0">
                <a:solidFill>
                  <a:schemeClr val="hlink"/>
                </a:solidFill>
                <a:hlinkClick r:id="rId8"/>
              </a:rPr>
              <a:t>https://www.catholic365.com/article/30460/sister-clare-crockett-all-or-nothing.html</a:t>
            </a:r>
            <a:r>
              <a:rPr lang="en" dirty="0"/>
              <a:t> </a:t>
            </a:r>
          </a:p>
          <a:p>
            <a:pPr marL="0" lvl="0" indent="0" algn="l" rtl="0">
              <a:lnSpc>
                <a:spcPct val="100000"/>
              </a:lnSpc>
              <a:spcBef>
                <a:spcPts val="0"/>
              </a:spcBef>
              <a:spcAft>
                <a:spcPts val="0"/>
              </a:spcAft>
              <a:buSzPts val="1100"/>
              <a:buNone/>
            </a:pPr>
            <a:endParaRPr lang="en"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The resources linked in this presentation file may contain copyright material. Such material is made available for educational</a:t>
            </a:r>
            <a:r>
              <a:rPr lang="en-US" sz="1100" i="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purposes only. This constitutes a “fair use” of any such copyright material as provided for in Title 17 U.S.C. section106A-117 of the US Copyright Law.</a:t>
            </a:r>
            <a:endParaRPr lang="en-US" sz="110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lnSpc>
                <a:spcPct val="100000"/>
              </a:lnSpc>
              <a:spcBef>
                <a:spcPts val="0"/>
              </a:spcBef>
              <a:spcAft>
                <a:spcPts val="0"/>
              </a:spcAft>
              <a:buSzPts val="1100"/>
              <a:buNone/>
            </a:pPr>
            <a:endParaRPr dirty="0"/>
          </a:p>
        </p:txBody>
      </p:sp>
      <p:sp>
        <p:nvSpPr>
          <p:cNvPr id="174" name="Google Shape;174;g308c338a9ef_0_1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2cf04e8a04e_0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7" name="Google Shape;187;g2cf04e8a04e_0_4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SzPts val="1100"/>
              <a:buNone/>
            </a:pPr>
            <a:r>
              <a:rPr lang="en" b="1" dirty="0">
                <a:solidFill>
                  <a:schemeClr val="dk1"/>
                </a:solidFill>
              </a:rPr>
              <a:t>Photo Credit:</a:t>
            </a:r>
            <a:r>
              <a:rPr lang="en" dirty="0">
                <a:solidFill>
                  <a:schemeClr val="dk1"/>
                </a:solidFill>
              </a:rPr>
              <a:t> Bride and groom at the ruins of </a:t>
            </a:r>
            <a:r>
              <a:rPr lang="en" dirty="0">
                <a:solidFill>
                  <a:schemeClr val="dk1"/>
                </a:solidFill>
                <a:uFill>
                  <a:noFill/>
                </a:uFill>
                <a:hlinkClick r:id="rId3">
                  <a:extLst>
                    <a:ext uri="{A12FA001-AC4F-418D-AE19-62706E023703}">
                      <ahyp:hlinkClr xmlns:ahyp="http://schemas.microsoft.com/office/drawing/2018/hyperlinkcolor" val="tx"/>
                    </a:ext>
                  </a:extLst>
                </a:hlinkClick>
              </a:rPr>
              <a:t>w:Sutro bath</a:t>
            </a:r>
            <a:r>
              <a:rPr lang="en" dirty="0">
                <a:solidFill>
                  <a:schemeClr val="dk1"/>
                </a:solidFill>
              </a:rPr>
              <a:t>. </a:t>
            </a:r>
            <a:r>
              <a:rPr lang="en" dirty="0">
                <a:solidFill>
                  <a:schemeClr val="dk1"/>
                </a:solidFill>
                <a:uFill>
                  <a:noFill/>
                </a:uFill>
                <a:hlinkClick r:id="rId4">
                  <a:extLst>
                    <a:ext uri="{A12FA001-AC4F-418D-AE19-62706E023703}">
                      <ahyp:hlinkClr xmlns:ahyp="http://schemas.microsoft.com/office/drawing/2018/hyperlinkcolor" val="tx"/>
                    </a:ext>
                  </a:extLst>
                </a:hlinkClick>
              </a:rPr>
              <a:t>Brocken Inaglory</a:t>
            </a:r>
            <a:r>
              <a:rPr lang="en" dirty="0">
                <a:solidFill>
                  <a:schemeClr val="dk1"/>
                </a:solidFill>
              </a:rPr>
              <a:t>. </a:t>
            </a:r>
            <a:r>
              <a:rPr lang="en" dirty="0">
                <a:solidFill>
                  <a:schemeClr val="dk1"/>
                </a:solidFill>
                <a:uFill>
                  <a:noFill/>
                </a:uFill>
                <a:hlinkClick r:id="rId5">
                  <a:extLst>
                    <a:ext uri="{A12FA001-AC4F-418D-AE19-62706E023703}">
                      <ahyp:hlinkClr xmlns:ahyp="http://schemas.microsoft.com/office/drawing/2018/hyperlinkcolor" val="tx"/>
                    </a:ext>
                  </a:extLst>
                </a:hlinkClick>
              </a:rPr>
              <a:t>Creative Commons Attribution-Share Alike 3.0</a:t>
            </a:r>
            <a:r>
              <a:rPr lang="en" dirty="0">
                <a:solidFill>
                  <a:schemeClr val="dk1"/>
                </a:solidFill>
              </a:rPr>
              <a:t>.  https://commons.wikimedia.org/wiki/File:Bride_and_groom_cropped.jpg</a:t>
            </a:r>
            <a:endParaRPr dirty="0">
              <a:solidFill>
                <a:schemeClr val="dk1"/>
              </a:solidFill>
            </a:endParaRPr>
          </a:p>
          <a:p>
            <a:pPr marL="0" lvl="0" indent="0" algn="l" rtl="0">
              <a:spcBef>
                <a:spcPts val="0"/>
              </a:spcBef>
              <a:spcAft>
                <a:spcPts val="0"/>
              </a:spcAft>
              <a:buSzPts val="1100"/>
              <a:buNone/>
            </a:pPr>
            <a:endParaRPr dirty="0">
              <a:solidFill>
                <a:schemeClr val="dk1"/>
              </a:solidFill>
            </a:endParaRPr>
          </a:p>
          <a:p>
            <a:pPr marL="0" lvl="0" indent="0" algn="l" rtl="0">
              <a:spcBef>
                <a:spcPts val="0"/>
              </a:spcBef>
              <a:spcAft>
                <a:spcPts val="0"/>
              </a:spcAft>
              <a:buSzPts val="1100"/>
              <a:buNone/>
            </a:pPr>
            <a:r>
              <a:rPr lang="en" b="1" dirty="0">
                <a:solidFill>
                  <a:schemeClr val="dk1"/>
                </a:solidFill>
              </a:rPr>
              <a:t>Directions: </a:t>
            </a:r>
            <a:r>
              <a:rPr lang="en" dirty="0">
                <a:solidFill>
                  <a:schemeClr val="dk1"/>
                </a:solidFill>
              </a:rPr>
              <a:t>Have a students copy down information from their slides into their notes.</a:t>
            </a:r>
            <a:endParaRPr dirty="0">
              <a:solidFill>
                <a:schemeClr val="dk1"/>
              </a:solidFill>
            </a:endParaRPr>
          </a:p>
          <a:p>
            <a:pPr marL="0" lvl="0" indent="0" algn="l" rtl="0">
              <a:spcBef>
                <a:spcPts val="0"/>
              </a:spcBef>
              <a:spcAft>
                <a:spcPts val="0"/>
              </a:spcAft>
              <a:buSzPts val="1100"/>
              <a:buNone/>
            </a:pPr>
            <a:endParaRPr dirty="0">
              <a:solidFill>
                <a:schemeClr val="dk1"/>
              </a:solidFill>
            </a:endParaRPr>
          </a:p>
          <a:p>
            <a:pPr marL="0" lvl="0" indent="0" algn="l" rtl="0">
              <a:spcBef>
                <a:spcPts val="0"/>
              </a:spcBef>
              <a:spcAft>
                <a:spcPts val="0"/>
              </a:spcAft>
              <a:buSzPts val="1100"/>
              <a:buNone/>
            </a:pPr>
            <a:r>
              <a:rPr lang="en" b="1" dirty="0">
                <a:solidFill>
                  <a:schemeClr val="dk1"/>
                </a:solidFill>
              </a:rPr>
              <a:t>Teaching Points</a:t>
            </a:r>
            <a:r>
              <a:rPr lang="en" b="1" dirty="0"/>
              <a:t>:</a:t>
            </a:r>
            <a:r>
              <a:rPr lang="en" dirty="0"/>
              <a:t> </a:t>
            </a:r>
            <a:endParaRPr dirty="0"/>
          </a:p>
          <a:p>
            <a:pPr marL="457200" lvl="0" indent="-298450" algn="l" rtl="0">
              <a:spcBef>
                <a:spcPts val="0"/>
              </a:spcBef>
              <a:spcAft>
                <a:spcPts val="0"/>
              </a:spcAft>
              <a:buSzPts val="1100"/>
              <a:buChar char="●"/>
            </a:pPr>
            <a:r>
              <a:rPr lang="en" dirty="0"/>
              <a:t>The Church has always been, in the words of St. Augustine, a corpus permixtum—a “mixed body” of saints and sinners. This understanding comes straight from Jesus, who told a parable about the Kingdom of Heaven where sinners (weeds) intermingled among the righteous (wheat). Jesus explained that “if you pull up the weeds you might uproot the wheat along with them” (Mt 13:29). It is incorrect, then, to think that the holiness of the Church depends on the holiness of her members. </a:t>
            </a:r>
            <a:endParaRPr dirty="0"/>
          </a:p>
          <a:p>
            <a:pPr marL="457200" lvl="0" indent="-298450" algn="l" rtl="0">
              <a:spcBef>
                <a:spcPts val="0"/>
              </a:spcBef>
              <a:spcAft>
                <a:spcPts val="0"/>
              </a:spcAft>
              <a:buSzPts val="1100"/>
              <a:buChar char="●"/>
            </a:pPr>
            <a:r>
              <a:rPr lang="en" dirty="0"/>
              <a:t>The holiness of the church is based on her union with Jesus. Regarding this union, one of the images of the Church used by Jesus himself is the Bride of Christ. John the Baptist spoke of Jesus as “the bridegroom” (Jn 3:29), and Jesus referred to himself the same way (Mk 2:19). St. Paul reinforces the image in his Letters to the Corinthians, referring to the Christian community as “betrothed” to Christ (2 Cor 11:2).</a:t>
            </a:r>
            <a:endParaRPr dirty="0"/>
          </a:p>
          <a:p>
            <a:pPr marL="457200" lvl="0" indent="-298450" algn="l" rtl="0">
              <a:spcBef>
                <a:spcPts val="0"/>
              </a:spcBef>
              <a:spcAft>
                <a:spcPts val="0"/>
              </a:spcAft>
              <a:buSzPts val="1100"/>
              <a:buChar char="●"/>
            </a:pPr>
            <a:r>
              <a:rPr lang="en" dirty="0"/>
              <a:t>The story, Cinderella is actually a Christian allegory about the Church as the Holy Bride of Christ.</a:t>
            </a:r>
            <a:endParaRPr dirty="0"/>
          </a:p>
          <a:p>
            <a:pPr marL="457200" lvl="0" indent="0" algn="l" rtl="0">
              <a:spcBef>
                <a:spcPts val="0"/>
              </a:spcBef>
              <a:spcAft>
                <a:spcPts val="0"/>
              </a:spcAft>
              <a:buNone/>
            </a:pPr>
            <a:endParaRPr dirty="0"/>
          </a:p>
          <a:p>
            <a:pPr marL="0" lvl="0" indent="0" algn="l" rtl="0">
              <a:spcBef>
                <a:spcPts val="0"/>
              </a:spcBef>
              <a:spcAft>
                <a:spcPts val="0"/>
              </a:spcAft>
              <a:buSzPts val="1100"/>
              <a:buNone/>
            </a:pPr>
            <a:r>
              <a:rPr lang="en" b="1" dirty="0"/>
              <a:t>Online Resources:</a:t>
            </a:r>
            <a:r>
              <a:rPr lang="en" dirty="0"/>
              <a:t> Have students view video</a:t>
            </a:r>
            <a:r>
              <a:rPr lang="en" i="1" dirty="0"/>
              <a:t>, Bishop Barron Comments on Cinderella. </a:t>
            </a:r>
            <a:r>
              <a:rPr lang="en" dirty="0"/>
              <a:t>URL here: </a:t>
            </a:r>
            <a:r>
              <a:rPr lang="en" u="sng" dirty="0">
                <a:solidFill>
                  <a:schemeClr val="hlink"/>
                </a:solidFill>
                <a:hlinkClick r:id="rId6"/>
              </a:rPr>
              <a:t>https://youtu.be/qwCl_xcF4nA</a:t>
            </a:r>
            <a:endParaRPr dirty="0"/>
          </a:p>
          <a:p>
            <a:pPr marL="0" lvl="0" indent="0" algn="l" rtl="0">
              <a:spcBef>
                <a:spcPts val="0"/>
              </a:spcBef>
              <a:spcAft>
                <a:spcPts val="0"/>
              </a:spcAft>
              <a:buSzPts val="1100"/>
              <a:buNone/>
            </a:pPr>
            <a:r>
              <a:rPr lang="en" dirty="0"/>
              <a:t>Assign article, </a:t>
            </a:r>
            <a:r>
              <a:rPr lang="en" i="1" dirty="0"/>
              <a:t>Cinderella and the Church. </a:t>
            </a:r>
            <a:r>
              <a:rPr lang="en" dirty="0"/>
              <a:t>URL here: </a:t>
            </a:r>
            <a:r>
              <a:rPr lang="en" u="sng" dirty="0">
                <a:solidFill>
                  <a:schemeClr val="hlink"/>
                </a:solidFill>
                <a:hlinkClick r:id="rId7"/>
              </a:rPr>
              <a:t>https://www.catholic365.com/article/38483/cinderella-a-christian-allegory.html</a:t>
            </a:r>
            <a:r>
              <a:rPr lang="en" dirty="0"/>
              <a:t> </a:t>
            </a:r>
          </a:p>
          <a:p>
            <a:pPr marL="0" lvl="0" indent="0" algn="l" rtl="0">
              <a:spcBef>
                <a:spcPts val="0"/>
              </a:spcBef>
              <a:spcAft>
                <a:spcPts val="0"/>
              </a:spcAft>
              <a:buSzPts val="1100"/>
              <a:buNone/>
            </a:pPr>
            <a:endParaRPr lang="en"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The resources linked in this presentation file may contain copyright material. Such material is made available for educational</a:t>
            </a:r>
            <a:r>
              <a:rPr lang="en-US" sz="1100" i="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purposes only. This constitutes a “fair use” of any such copyright material as provided for in Title 17 U.S.C. section106A-117 of the US Copyright Law.</a:t>
            </a:r>
            <a:endParaRPr lang="en-US" sz="110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SzPts val="1100"/>
              <a:buNone/>
            </a:pPr>
            <a:endParaRPr dirty="0"/>
          </a:p>
          <a:p>
            <a:pPr marL="0" lvl="0" indent="0" algn="l" rtl="0">
              <a:spcBef>
                <a:spcPts val="0"/>
              </a:spcBef>
              <a:spcAft>
                <a:spcPts val="0"/>
              </a:spcAft>
              <a:buSzPts val="1100"/>
              <a:buNone/>
            </a:pP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2c337ec6306_0_4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4" name="Google Shape;194;g2c337ec6306_0_4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dirty="0">
                <a:solidFill>
                  <a:schemeClr val="dk1"/>
                </a:solidFill>
              </a:rPr>
              <a:t>Directions:</a:t>
            </a:r>
            <a:r>
              <a:rPr lang="en" dirty="0">
                <a:solidFill>
                  <a:schemeClr val="dk1"/>
                </a:solidFill>
              </a:rPr>
              <a:t> Have students write down the question and then write down their answer….Then have students share their answers with one person close by. </a:t>
            </a:r>
          </a:p>
          <a:p>
            <a:pPr marL="0" lvl="0" indent="0" algn="l" rtl="0">
              <a:spcBef>
                <a:spcPts val="0"/>
              </a:spcBef>
              <a:spcAft>
                <a:spcPts val="0"/>
              </a:spcAft>
              <a:buClr>
                <a:schemeClr val="dk1"/>
              </a:buClr>
              <a:buSzPts val="1100"/>
              <a:buFont typeface="Arial"/>
              <a:buNone/>
            </a:pPr>
            <a:endParaRPr lang="en" dirty="0">
              <a:solidFill>
                <a:schemeClr val="dk1"/>
              </a:solidFill>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The resources linked in this presentation file may contain copyright material. Such material is made available for educational</a:t>
            </a:r>
            <a:r>
              <a:rPr lang="en-US" sz="1100" i="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purposes only. This constitutes a “fair use” of any such copyright material as provided for in Title 17 U.S.C. section106A-117 of the US Copyright Law.</a:t>
            </a:r>
            <a:endParaRPr lang="en-US" sz="110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g2cf04e8a04e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2" name="Google Shape;202;g2cf04e8a04e_0_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dirty="0">
                <a:solidFill>
                  <a:schemeClr val="dk1"/>
                </a:solidFill>
              </a:rPr>
              <a:t>Photo Credit: </a:t>
            </a:r>
            <a:r>
              <a:rPr lang="en" dirty="0">
                <a:solidFill>
                  <a:schemeClr val="dk1"/>
                </a:solidFill>
              </a:rPr>
              <a:t>Chartres Cathedral Rose Window. </a:t>
            </a:r>
            <a:r>
              <a:rPr lang="en" sz="1050" dirty="0">
                <a:solidFill>
                  <a:schemeClr val="dk1"/>
                </a:solidFill>
                <a:highlight>
                  <a:srgbClr val="F8F9FA"/>
                </a:highlight>
                <a:uFill>
                  <a:noFill/>
                </a:uFill>
                <a:hlinkClick r:id="rId3">
                  <a:extLst>
                    <a:ext uri="{A12FA001-AC4F-418D-AE19-62706E023703}">
                      <ahyp:hlinkClr xmlns:ahyp="http://schemas.microsoft.com/office/drawing/2018/hyperlinkcolor" val="tx"/>
                    </a:ext>
                  </a:extLst>
                </a:hlinkClick>
              </a:rPr>
              <a:t>PtrQs</a:t>
            </a:r>
            <a:r>
              <a:rPr lang="en" sz="1050" dirty="0">
                <a:solidFill>
                  <a:schemeClr val="dk1"/>
                </a:solidFill>
                <a:highlight>
                  <a:srgbClr val="F8F9FA"/>
                </a:highlight>
              </a:rPr>
              <a:t>.</a:t>
            </a:r>
            <a:r>
              <a:rPr lang="en" sz="1050" dirty="0">
                <a:solidFill>
                  <a:schemeClr val="dk1"/>
                </a:solidFill>
                <a:highlight>
                  <a:srgbClr val="F8F9FA"/>
                </a:highlight>
                <a:uFill>
                  <a:noFill/>
                </a:uFill>
                <a:hlinkClick r:id="rId4">
                  <a:extLst>
                    <a:ext uri="{A12FA001-AC4F-418D-AE19-62706E023703}">
                      <ahyp:hlinkClr xmlns:ahyp="http://schemas.microsoft.com/office/drawing/2018/hyperlinkcolor" val="tx"/>
                    </a:ext>
                  </a:extLst>
                </a:hlinkClick>
              </a:rPr>
              <a:t>Creative Commons Attribution-Share Alike 4.0</a:t>
            </a:r>
            <a:r>
              <a:rPr lang="en" sz="1050" dirty="0">
                <a:solidFill>
                  <a:schemeClr val="dk1"/>
                </a:solidFill>
                <a:highlight>
                  <a:srgbClr val="F8F9FA"/>
                </a:highlight>
              </a:rPr>
              <a:t>. </a:t>
            </a:r>
            <a:r>
              <a:rPr lang="en" dirty="0">
                <a:solidFill>
                  <a:schemeClr val="dk1"/>
                </a:solidFill>
              </a:rPr>
              <a:t>Chartres RosetteNord 121 DSC08241.jpg. https://commons.wikimedia.org/wiki/File:Chartres_RosetteNord_121_DSC08241.jpg</a:t>
            </a:r>
            <a:endParaRPr b="1"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r>
              <a:rPr lang="en" b="1" dirty="0">
                <a:solidFill>
                  <a:schemeClr val="dk1"/>
                </a:solidFill>
              </a:rPr>
              <a:t>Directions: </a:t>
            </a:r>
            <a:r>
              <a:rPr lang="en" dirty="0">
                <a:solidFill>
                  <a:schemeClr val="dk1"/>
                </a:solidFill>
              </a:rPr>
              <a:t>Have students copy the side information in their notebooks</a:t>
            </a:r>
            <a:r>
              <a:rPr lang="en" b="1" dirty="0">
                <a:solidFill>
                  <a:schemeClr val="dk1"/>
                </a:solidFill>
              </a:rPr>
              <a:t>. </a:t>
            </a:r>
            <a:endParaRPr b="1" dirty="0">
              <a:solidFill>
                <a:schemeClr val="dk1"/>
              </a:solidFill>
            </a:endParaRPr>
          </a:p>
          <a:p>
            <a:pPr marL="0" lvl="0" indent="0" algn="l" rtl="0">
              <a:spcBef>
                <a:spcPts val="0"/>
              </a:spcBef>
              <a:spcAft>
                <a:spcPts val="0"/>
              </a:spcAft>
              <a:buClr>
                <a:schemeClr val="dk1"/>
              </a:buClr>
              <a:buSzPts val="1100"/>
              <a:buFont typeface="Arial"/>
              <a:buNone/>
            </a:pPr>
            <a:endParaRPr b="1" dirty="0">
              <a:solidFill>
                <a:schemeClr val="dk1"/>
              </a:solidFill>
            </a:endParaRPr>
          </a:p>
          <a:p>
            <a:pPr marL="0" lvl="0" indent="0" algn="l" rtl="0">
              <a:spcBef>
                <a:spcPts val="0"/>
              </a:spcBef>
              <a:spcAft>
                <a:spcPts val="0"/>
              </a:spcAft>
              <a:buClr>
                <a:schemeClr val="dk1"/>
              </a:buClr>
              <a:buSzPts val="1100"/>
              <a:buFont typeface="Arial"/>
              <a:buNone/>
            </a:pPr>
            <a:r>
              <a:rPr lang="en" b="1" dirty="0">
                <a:solidFill>
                  <a:schemeClr val="dk1"/>
                </a:solidFill>
              </a:rPr>
              <a:t>Teaching Points:</a:t>
            </a:r>
            <a:r>
              <a:rPr lang="en" dirty="0">
                <a:solidFill>
                  <a:schemeClr val="dk1"/>
                </a:solidFill>
              </a:rPr>
              <a:t> </a:t>
            </a:r>
            <a:endParaRPr dirty="0">
              <a:solidFill>
                <a:schemeClr val="dk1"/>
              </a:solidFill>
            </a:endParaRPr>
          </a:p>
          <a:p>
            <a:pPr marL="457200" lvl="0" indent="-298450" algn="l" rtl="0">
              <a:spcBef>
                <a:spcPts val="0"/>
              </a:spcBef>
              <a:spcAft>
                <a:spcPts val="0"/>
              </a:spcAft>
              <a:buClr>
                <a:schemeClr val="dk1"/>
              </a:buClr>
              <a:buSzPts val="1100"/>
              <a:buChar char="●"/>
            </a:pPr>
            <a:r>
              <a:rPr lang="en" dirty="0">
                <a:solidFill>
                  <a:schemeClr val="dk1"/>
                </a:solidFill>
              </a:rPr>
              <a:t>The University of Paris, located south of the Cathedral of Notre Dame, just across a bridge connecting her island to the “Left Bank” of the Seine River, is an  example of an institution that grew up during the Middle Ages and the years following. It remains today one of the world’s most prestigious universities. Some of the most brilliant minds of the medieval period, including St. Thomas Aquinas, were associated with the University of Paris.</a:t>
            </a:r>
            <a:endParaRPr dirty="0">
              <a:solidFill>
                <a:schemeClr val="dk1"/>
              </a:solidFill>
            </a:endParaRPr>
          </a:p>
          <a:p>
            <a:pPr marL="457200" lvl="0" indent="-298450" algn="l" rtl="0">
              <a:spcBef>
                <a:spcPts val="0"/>
              </a:spcBef>
              <a:spcAft>
                <a:spcPts val="0"/>
              </a:spcAft>
              <a:buClr>
                <a:schemeClr val="dk1"/>
              </a:buClr>
              <a:buSzPts val="1100"/>
              <a:buChar char="●"/>
            </a:pPr>
            <a:r>
              <a:rPr lang="en" dirty="0">
                <a:solidFill>
                  <a:schemeClr val="dk1"/>
                </a:solidFill>
              </a:rPr>
              <a:t>Other early universities emerged in Oxford, England; Salamanca, Spain; and Bologna, Italy. Bologna in particular became known for its courses in canon law. Canon law gradually developed over hundreds of years in order to aid the Magisterium in articulating the life and structure of the Church to Catholics and non-Catholics alike. </a:t>
            </a: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r>
              <a:rPr lang="en" b="1" dirty="0">
                <a:solidFill>
                  <a:schemeClr val="dk1"/>
                </a:solidFill>
              </a:rPr>
              <a:t>Online Resources:</a:t>
            </a:r>
            <a:r>
              <a:rPr lang="en" dirty="0">
                <a:solidFill>
                  <a:schemeClr val="dk1"/>
                </a:solidFill>
              </a:rPr>
              <a:t> Have students view video, </a:t>
            </a:r>
            <a:r>
              <a:rPr lang="en" i="1" dirty="0">
                <a:solidFill>
                  <a:schemeClr val="dk1"/>
                </a:solidFill>
              </a:rPr>
              <a:t>The Catholic Church Builder of Civilization: The University System</a:t>
            </a:r>
            <a:r>
              <a:rPr lang="en" dirty="0">
                <a:solidFill>
                  <a:schemeClr val="dk1"/>
                </a:solidFill>
              </a:rPr>
              <a:t>. URL here: https://youtu.be/0ElbBq3-5q8</a:t>
            </a:r>
          </a:p>
          <a:p>
            <a:pPr marL="0" lvl="0" indent="0" algn="l" rtl="0">
              <a:spcBef>
                <a:spcPts val="0"/>
              </a:spcBef>
              <a:spcAft>
                <a:spcPts val="0"/>
              </a:spcAft>
              <a:buClr>
                <a:schemeClr val="dk1"/>
              </a:buClr>
              <a:buSzPts val="1100"/>
              <a:buFont typeface="Arial"/>
              <a:buNone/>
            </a:pPr>
            <a:endParaRPr lang="en" sz="800" dirty="0">
              <a:solidFill>
                <a:schemeClr val="dk1"/>
              </a:solidFill>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8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The resources linked in this presentation file may contain copyright material. Such material is made available for educational</a:t>
            </a:r>
            <a:r>
              <a:rPr lang="en-US" sz="800" i="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 </a:t>
            </a:r>
            <a:r>
              <a:rPr lang="en-US" sz="8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purposes only. This constitutes a “fair use” of any such copyright material as provided for in Title 17 U.S.C. section106A-117 of the US Copyright Law.</a:t>
            </a:r>
            <a:endParaRPr lang="en-US" sz="80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Clr>
                <a:schemeClr val="dk1"/>
              </a:buClr>
              <a:buSzPts val="1100"/>
              <a:buFont typeface="Arial"/>
              <a:buNone/>
            </a:pPr>
            <a:endParaRPr sz="800"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308c338a9ef_0_1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0" name="Google Shape;210;g308c338a9ef_0_19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dirty="0">
                <a:solidFill>
                  <a:schemeClr val="dk1"/>
                </a:solidFill>
              </a:rPr>
              <a:t>Photo Credit: </a:t>
            </a:r>
            <a:r>
              <a:rPr lang="en" dirty="0">
                <a:uFill>
                  <a:noFill/>
                </a:uFill>
                <a:hlinkClick r:id="rId3"/>
              </a:rPr>
              <a:t>Jjstott</a:t>
            </a:r>
            <a:r>
              <a:rPr lang="en" dirty="0"/>
              <a:t>. </a:t>
            </a:r>
            <a:r>
              <a:rPr lang="en" dirty="0">
                <a:uFill>
                  <a:noFill/>
                </a:uFill>
                <a:hlinkClick r:id="rId4"/>
              </a:rPr>
              <a:t>Creative Commons Attribution-Share Alike 3.0</a:t>
            </a:r>
            <a:r>
              <a:rPr lang="en" dirty="0"/>
              <a:t>. Vatican Observatory VATT.https://commons.wikimedia.org/wiki/File:VaticanObservatory_VATT.jpg</a:t>
            </a:r>
            <a:endParaRPr dirty="0"/>
          </a:p>
          <a:p>
            <a:pPr marL="0" lvl="0" indent="0" algn="l" rtl="0">
              <a:spcBef>
                <a:spcPts val="0"/>
              </a:spcBef>
              <a:spcAft>
                <a:spcPts val="0"/>
              </a:spcAft>
              <a:buClr>
                <a:schemeClr val="dk1"/>
              </a:buClr>
              <a:buSzPts val="1100"/>
              <a:buFont typeface="Arial"/>
              <a:buNone/>
            </a:pPr>
            <a:r>
              <a:rPr lang="en" dirty="0"/>
              <a:t>AMP Textbook pg. 226. </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 b="1" dirty="0">
                <a:solidFill>
                  <a:schemeClr val="dk1"/>
                </a:solidFill>
              </a:rPr>
              <a:t>Directions: </a:t>
            </a:r>
            <a:r>
              <a:rPr lang="en" dirty="0">
                <a:solidFill>
                  <a:schemeClr val="dk1"/>
                </a:solidFill>
              </a:rPr>
              <a:t>Have students copy the side information in their notebooks</a:t>
            </a:r>
            <a:r>
              <a:rPr lang="en" b="1" dirty="0">
                <a:solidFill>
                  <a:schemeClr val="dk1"/>
                </a:solidFill>
              </a:rPr>
              <a:t>. </a:t>
            </a:r>
            <a:endParaRPr b="1" dirty="0">
              <a:solidFill>
                <a:schemeClr val="dk1"/>
              </a:solidFill>
            </a:endParaRPr>
          </a:p>
          <a:p>
            <a:pPr marL="0" lvl="0" indent="0" algn="l" rtl="0">
              <a:spcBef>
                <a:spcPts val="0"/>
              </a:spcBef>
              <a:spcAft>
                <a:spcPts val="0"/>
              </a:spcAft>
              <a:buClr>
                <a:schemeClr val="dk1"/>
              </a:buClr>
              <a:buSzPts val="1100"/>
              <a:buFont typeface="Arial"/>
              <a:buNone/>
            </a:pPr>
            <a:endParaRPr b="1" dirty="0">
              <a:solidFill>
                <a:schemeClr val="dk1"/>
              </a:solidFill>
            </a:endParaRPr>
          </a:p>
          <a:p>
            <a:pPr marL="0" lvl="0" indent="0" algn="l" rtl="0">
              <a:spcBef>
                <a:spcPts val="0"/>
              </a:spcBef>
              <a:spcAft>
                <a:spcPts val="0"/>
              </a:spcAft>
              <a:buClr>
                <a:schemeClr val="dk1"/>
              </a:buClr>
              <a:buSzPts val="1100"/>
              <a:buFont typeface="Arial"/>
              <a:buNone/>
            </a:pPr>
            <a:r>
              <a:rPr lang="en" b="1" dirty="0">
                <a:solidFill>
                  <a:schemeClr val="dk1"/>
                </a:solidFill>
              </a:rPr>
              <a:t>Teaching Points:</a:t>
            </a:r>
            <a:r>
              <a:rPr lang="en" dirty="0">
                <a:solidFill>
                  <a:schemeClr val="dk1"/>
                </a:solidFill>
              </a:rPr>
              <a:t> </a:t>
            </a:r>
            <a:endParaRPr dirty="0">
              <a:solidFill>
                <a:schemeClr val="dk1"/>
              </a:solidFill>
            </a:endParaRPr>
          </a:p>
          <a:p>
            <a:pPr marL="457200" lvl="0" indent="-298450" algn="l" rtl="0">
              <a:spcBef>
                <a:spcPts val="0"/>
              </a:spcBef>
              <a:spcAft>
                <a:spcPts val="0"/>
              </a:spcAft>
              <a:buClr>
                <a:schemeClr val="dk1"/>
              </a:buClr>
              <a:buSzPts val="1100"/>
              <a:buChar char="●"/>
            </a:pPr>
            <a:r>
              <a:rPr lang="en" dirty="0">
                <a:solidFill>
                  <a:schemeClr val="dk1"/>
                </a:solidFill>
              </a:rPr>
              <a:t>The University of Paris, located south of the Cathedral of Notre Dame, just across a bridge connecting her island to the “Left Bank” of the Seine River, is an  example of an institution that grew up during the Middle Ages and the years following. It remains today one of the world’s most prestigious universities. Some of the most brilliant minds of the medieval period, including St. Thomas Aquinas, were associated with the University of Paris.</a:t>
            </a:r>
            <a:endParaRPr dirty="0">
              <a:solidFill>
                <a:schemeClr val="dk1"/>
              </a:solidFill>
            </a:endParaRPr>
          </a:p>
          <a:p>
            <a:pPr marL="457200" lvl="0" indent="-298450" algn="l" rtl="0">
              <a:spcBef>
                <a:spcPts val="0"/>
              </a:spcBef>
              <a:spcAft>
                <a:spcPts val="0"/>
              </a:spcAft>
              <a:buClr>
                <a:schemeClr val="dk1"/>
              </a:buClr>
              <a:buSzPts val="1100"/>
              <a:buChar char="●"/>
            </a:pPr>
            <a:r>
              <a:rPr lang="en" dirty="0">
                <a:solidFill>
                  <a:schemeClr val="dk1"/>
                </a:solidFill>
              </a:rPr>
              <a:t>Other early universities emerged in Oxford, England; Salamanca, Spain; and Bologna, Italy. Bologna in particular became known for its courses in canon law. Canon law gradually developed over hundreds of years in order to aid the Magisterium in articulating the life and structure of the Church to Catholics and non-Catholics alike. </a:t>
            </a: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r>
              <a:rPr lang="en" b="1" dirty="0">
                <a:solidFill>
                  <a:schemeClr val="dk1"/>
                </a:solidFill>
              </a:rPr>
              <a:t>Online Resources:</a:t>
            </a:r>
            <a:r>
              <a:rPr lang="en" dirty="0">
                <a:solidFill>
                  <a:schemeClr val="dk1"/>
                </a:solidFill>
              </a:rPr>
              <a:t> Have students view video, </a:t>
            </a:r>
            <a:r>
              <a:rPr lang="en" i="1" dirty="0">
                <a:solidFill>
                  <a:schemeClr val="dk1"/>
                </a:solidFill>
              </a:rPr>
              <a:t>Groundbreaking Achievements of Catholic Scientists</a:t>
            </a:r>
            <a:r>
              <a:rPr lang="en" dirty="0">
                <a:solidFill>
                  <a:schemeClr val="dk1"/>
                </a:solidFill>
              </a:rPr>
              <a:t>. URL here: https://youtu.be/w8iRWSgnxWQ</a:t>
            </a:r>
          </a:p>
          <a:p>
            <a:pPr marL="0" lvl="0" indent="0" algn="l" rtl="0">
              <a:spcBef>
                <a:spcPts val="0"/>
              </a:spcBef>
              <a:spcAft>
                <a:spcPts val="0"/>
              </a:spcAft>
              <a:buClr>
                <a:schemeClr val="dk1"/>
              </a:buClr>
              <a:buSzPts val="1100"/>
              <a:buFont typeface="Arial"/>
              <a:buNone/>
            </a:pPr>
            <a:endParaRPr lang="en" sz="800" dirty="0">
              <a:solidFill>
                <a:schemeClr val="dk1"/>
              </a:solidFill>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8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The resources linked in this presentation file may contain copyright material. Such material is made available for educational</a:t>
            </a:r>
            <a:r>
              <a:rPr lang="en-US" sz="800" i="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 </a:t>
            </a:r>
            <a:r>
              <a:rPr lang="en-US" sz="8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purposes only. This constitutes a “fair use” of any such copyright material as provided for in Title 17 U.S.C. section106A-117 of the US Copyright Law.</a:t>
            </a:r>
            <a:endParaRPr lang="en-US" sz="80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Clr>
                <a:schemeClr val="dk1"/>
              </a:buClr>
              <a:buSzPts val="1100"/>
              <a:buFont typeface="Arial"/>
              <a:buNone/>
            </a:pPr>
            <a:endParaRPr sz="800"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2cf04e8a04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9" name="Google Shape;219;g2cf04e8a04e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SzPts val="1100"/>
              <a:buNone/>
            </a:pPr>
            <a:r>
              <a:rPr lang="en" b="1" dirty="0">
                <a:solidFill>
                  <a:schemeClr val="dk1"/>
                </a:solidFill>
              </a:rPr>
              <a:t>Photo Credit:</a:t>
            </a:r>
            <a:r>
              <a:rPr lang="en" dirty="0">
                <a:solidFill>
                  <a:schemeClr val="dk1"/>
                </a:solidFill>
              </a:rPr>
              <a:t> Milan Cathedral. </a:t>
            </a:r>
            <a:r>
              <a:rPr lang="en" sz="1050" dirty="0">
                <a:solidFill>
                  <a:schemeClr val="dk1"/>
                </a:solidFill>
                <a:highlight>
                  <a:srgbClr val="F8F9FA"/>
                </a:highlight>
                <a:uFill>
                  <a:noFill/>
                </a:uFill>
                <a:hlinkClick r:id="rId3">
                  <a:extLst>
                    <a:ext uri="{A12FA001-AC4F-418D-AE19-62706E023703}">
                      <ahyp:hlinkClr xmlns:ahyp="http://schemas.microsoft.com/office/drawing/2018/hyperlinkcolor" val="tx"/>
                    </a:ext>
                  </a:extLst>
                </a:hlinkClick>
              </a:rPr>
              <a:t>Jakub Hałun</a:t>
            </a:r>
            <a:r>
              <a:rPr lang="en" sz="1050" dirty="0">
                <a:solidFill>
                  <a:schemeClr val="dk1"/>
                </a:solidFill>
                <a:highlight>
                  <a:srgbClr val="F8F9FA"/>
                </a:highlight>
              </a:rPr>
              <a:t>.</a:t>
            </a:r>
            <a:r>
              <a:rPr lang="en" sz="1050" dirty="0">
                <a:solidFill>
                  <a:schemeClr val="dk1"/>
                </a:solidFill>
                <a:highlight>
                  <a:srgbClr val="F8F9FA"/>
                </a:highlight>
                <a:uFill>
                  <a:noFill/>
                </a:uFill>
                <a:hlinkClick r:id="rId4">
                  <a:extLst>
                    <a:ext uri="{A12FA001-AC4F-418D-AE19-62706E023703}">
                      <ahyp:hlinkClr xmlns:ahyp="http://schemas.microsoft.com/office/drawing/2018/hyperlinkcolor" val="tx"/>
                    </a:ext>
                  </a:extLst>
                </a:hlinkClick>
              </a:rPr>
              <a:t>Creative Commons Attribution-Share Alike 4.0</a:t>
            </a:r>
            <a:r>
              <a:rPr lang="en" sz="1050" dirty="0">
                <a:solidFill>
                  <a:schemeClr val="dk1"/>
                </a:solidFill>
                <a:highlight>
                  <a:srgbClr val="F8F9FA"/>
                </a:highlight>
              </a:rPr>
              <a:t>. https://commons.wikimedia.org/wiki/File:20110724_Milan_Cathedral_5260.jpg</a:t>
            </a:r>
            <a:endParaRPr sz="1050" dirty="0">
              <a:solidFill>
                <a:schemeClr val="dk1"/>
              </a:solidFill>
              <a:highlight>
                <a:srgbClr val="F8F9FA"/>
              </a:highlight>
            </a:endParaRPr>
          </a:p>
          <a:p>
            <a:pPr marL="0" lvl="0" indent="0" algn="l" rtl="0">
              <a:spcBef>
                <a:spcPts val="0"/>
              </a:spcBef>
              <a:spcAft>
                <a:spcPts val="0"/>
              </a:spcAft>
              <a:buSzPts val="1100"/>
              <a:buNone/>
            </a:pPr>
            <a:endParaRPr dirty="0">
              <a:solidFill>
                <a:schemeClr val="dk1"/>
              </a:solidFill>
            </a:endParaRPr>
          </a:p>
          <a:p>
            <a:pPr marL="0" lvl="0" indent="0" algn="l" rtl="0">
              <a:spcBef>
                <a:spcPts val="0"/>
              </a:spcBef>
              <a:spcAft>
                <a:spcPts val="0"/>
              </a:spcAft>
              <a:buSzPts val="1100"/>
              <a:buNone/>
            </a:pPr>
            <a:r>
              <a:rPr lang="en" b="1" dirty="0">
                <a:solidFill>
                  <a:schemeClr val="dk1"/>
                </a:solidFill>
              </a:rPr>
              <a:t>Directions:</a:t>
            </a:r>
            <a:r>
              <a:rPr lang="en" dirty="0">
                <a:solidFill>
                  <a:schemeClr val="dk1"/>
                </a:solidFill>
              </a:rPr>
              <a:t> Have students copy the information from the slide into their notes</a:t>
            </a:r>
            <a:r>
              <a:rPr lang="en" b="1" dirty="0">
                <a:solidFill>
                  <a:schemeClr val="dk1"/>
                </a:solidFill>
              </a:rPr>
              <a:t>.</a:t>
            </a:r>
            <a:endParaRPr b="1" dirty="0">
              <a:solidFill>
                <a:schemeClr val="dk1"/>
              </a:solidFill>
            </a:endParaRPr>
          </a:p>
          <a:p>
            <a:pPr marL="0" lvl="0" indent="0" algn="l" rtl="0">
              <a:spcBef>
                <a:spcPts val="0"/>
              </a:spcBef>
              <a:spcAft>
                <a:spcPts val="0"/>
              </a:spcAft>
              <a:buSzPts val="1100"/>
              <a:buNone/>
            </a:pPr>
            <a:endParaRPr b="1" dirty="0">
              <a:solidFill>
                <a:schemeClr val="dk1"/>
              </a:solidFill>
            </a:endParaRPr>
          </a:p>
          <a:p>
            <a:pPr marL="0" lvl="0" indent="0" algn="l" rtl="0">
              <a:spcBef>
                <a:spcPts val="0"/>
              </a:spcBef>
              <a:spcAft>
                <a:spcPts val="0"/>
              </a:spcAft>
              <a:buSzPts val="1100"/>
              <a:buNone/>
            </a:pPr>
            <a:r>
              <a:rPr lang="en" b="1" dirty="0">
                <a:solidFill>
                  <a:schemeClr val="dk1"/>
                </a:solidFill>
              </a:rPr>
              <a:t>Teaching points:</a:t>
            </a:r>
            <a:r>
              <a:rPr lang="en" dirty="0">
                <a:solidFill>
                  <a:schemeClr val="dk1"/>
                </a:solidFill>
              </a:rPr>
              <a:t> </a:t>
            </a:r>
            <a:endParaRPr dirty="0">
              <a:solidFill>
                <a:schemeClr val="dk1"/>
              </a:solidFill>
            </a:endParaRPr>
          </a:p>
          <a:p>
            <a:pPr marL="457200" lvl="0" indent="-298450" algn="l" rtl="0">
              <a:spcBef>
                <a:spcPts val="0"/>
              </a:spcBef>
              <a:spcAft>
                <a:spcPts val="0"/>
              </a:spcAft>
              <a:buClr>
                <a:schemeClr val="dk1"/>
              </a:buClr>
              <a:buSzPts val="1100"/>
              <a:buChar char="●"/>
            </a:pPr>
            <a:r>
              <a:rPr lang="en" dirty="0">
                <a:solidFill>
                  <a:schemeClr val="dk1"/>
                </a:solidFill>
              </a:rPr>
              <a:t>The ways that historians have written about the Middle Ages have dismissed the many Catholic Church achievements of the period, roughly from 500 to 1500.</a:t>
            </a:r>
            <a:endParaRPr dirty="0">
              <a:solidFill>
                <a:schemeClr val="dk1"/>
              </a:solidFill>
            </a:endParaRPr>
          </a:p>
          <a:p>
            <a:pPr marL="457200" lvl="0" indent="-298450" algn="l" rtl="0">
              <a:spcBef>
                <a:spcPts val="0"/>
              </a:spcBef>
              <a:spcAft>
                <a:spcPts val="0"/>
              </a:spcAft>
              <a:buClr>
                <a:schemeClr val="dk1"/>
              </a:buClr>
              <a:buSzPts val="1100"/>
              <a:buChar char="●"/>
            </a:pPr>
            <a:r>
              <a:rPr lang="en" dirty="0">
                <a:solidFill>
                  <a:schemeClr val="dk1"/>
                </a:solidFill>
              </a:rPr>
              <a:t>The Catholic Church became the driving force of art, architecture and culture in the Western World peaking in the middle ages. </a:t>
            </a:r>
            <a:endParaRPr dirty="0">
              <a:solidFill>
                <a:schemeClr val="dk1"/>
              </a:solidFill>
            </a:endParaRPr>
          </a:p>
          <a:p>
            <a:pPr marL="457200" lvl="0" indent="-298450" algn="l" rtl="0">
              <a:spcBef>
                <a:spcPts val="0"/>
              </a:spcBef>
              <a:spcAft>
                <a:spcPts val="0"/>
              </a:spcAft>
              <a:buClr>
                <a:schemeClr val="dk1"/>
              </a:buClr>
              <a:buSzPts val="1100"/>
              <a:buChar char="●"/>
            </a:pPr>
            <a:r>
              <a:rPr lang="en" dirty="0">
                <a:solidFill>
                  <a:schemeClr val="dk1"/>
                </a:solidFill>
              </a:rPr>
              <a:t>One example is the Duomo of Milan in its entire scope is a magnificent work of art. Built in a Gothic style that had reached its peak around the beginning of construction in 1386, the cathedral took over six centuries to complete. This long history makes it difficult to connect the cathedral with any one architect. At the end of the fifteenth century, Leonardo da Vinci, one of the greatest architects and artists of all time, was commissioned to design the cathedral’s tiburium, or tower. Da Vinci designed a buttress that would hold the tower and strengthen the infrastructure of the entire cathedral. The style of the tower is Gothic like the rest of the cathedral, but he used Renaissance methods in its design, including a more octagonal layout for its base.</a:t>
            </a:r>
            <a:endParaRPr dirty="0">
              <a:solidFill>
                <a:schemeClr val="dk1"/>
              </a:solidFill>
            </a:endParaRPr>
          </a:p>
          <a:p>
            <a:pPr marL="0" lvl="0" indent="0" algn="l" rtl="0">
              <a:spcBef>
                <a:spcPts val="0"/>
              </a:spcBef>
              <a:spcAft>
                <a:spcPts val="0"/>
              </a:spcAft>
              <a:buSzPts val="1100"/>
              <a:buNone/>
            </a:pPr>
            <a:endParaRPr b="1" dirty="0">
              <a:solidFill>
                <a:schemeClr val="dk1"/>
              </a:solidFill>
            </a:endParaRPr>
          </a:p>
          <a:p>
            <a:pPr marL="0" lvl="0" indent="0" algn="l" rtl="0">
              <a:spcBef>
                <a:spcPts val="0"/>
              </a:spcBef>
              <a:spcAft>
                <a:spcPts val="0"/>
              </a:spcAft>
              <a:buSzPts val="1100"/>
              <a:buNone/>
            </a:pPr>
            <a:r>
              <a:rPr lang="en" b="1" dirty="0">
                <a:solidFill>
                  <a:schemeClr val="dk1"/>
                </a:solidFill>
              </a:rPr>
              <a:t>Online Resources:</a:t>
            </a:r>
            <a:r>
              <a:rPr lang="en" dirty="0">
                <a:solidFill>
                  <a:schemeClr val="dk1"/>
                </a:solidFill>
              </a:rPr>
              <a:t> Have students view video, </a:t>
            </a:r>
            <a:r>
              <a:rPr lang="en" i="1" dirty="0">
                <a:solidFill>
                  <a:schemeClr val="dk1"/>
                </a:solidFill>
              </a:rPr>
              <a:t>Building the Great Cathedrals. </a:t>
            </a:r>
            <a:r>
              <a:rPr lang="en" dirty="0">
                <a:solidFill>
                  <a:schemeClr val="dk1"/>
                </a:solidFill>
              </a:rPr>
              <a:t>URL here: </a:t>
            </a:r>
            <a:r>
              <a:rPr lang="en" u="sng" dirty="0">
                <a:solidFill>
                  <a:schemeClr val="hlink"/>
                </a:solidFill>
                <a:hlinkClick r:id="rId5"/>
              </a:rPr>
              <a:t>https://youtu.be/D40JhGKVUVM</a:t>
            </a:r>
            <a:endParaRPr dirty="0">
              <a:solidFill>
                <a:schemeClr val="dk1"/>
              </a:solidFill>
            </a:endParaRPr>
          </a:p>
          <a:p>
            <a:pPr marL="0" lvl="0" indent="0" algn="l" rtl="0">
              <a:spcBef>
                <a:spcPts val="0"/>
              </a:spcBef>
              <a:spcAft>
                <a:spcPts val="0"/>
              </a:spcAft>
              <a:buSzPts val="1100"/>
              <a:buNone/>
            </a:pPr>
            <a:r>
              <a:rPr lang="en" dirty="0">
                <a:solidFill>
                  <a:schemeClr val="dk1"/>
                </a:solidFill>
              </a:rPr>
              <a:t>Have students view video,</a:t>
            </a:r>
            <a:r>
              <a:rPr lang="en" i="1" dirty="0">
                <a:solidFill>
                  <a:schemeClr val="dk1"/>
                </a:solidFill>
              </a:rPr>
              <a:t> 14 Most Beautiful Cathedrals and Churches.</a:t>
            </a:r>
            <a:r>
              <a:rPr lang="en" dirty="0">
                <a:solidFill>
                  <a:schemeClr val="dk1"/>
                </a:solidFill>
              </a:rPr>
              <a:t> URL here: </a:t>
            </a:r>
            <a:r>
              <a:rPr lang="en" u="sng" dirty="0">
                <a:solidFill>
                  <a:schemeClr val="hlink"/>
                </a:solidFill>
                <a:hlinkClick r:id="rId6"/>
              </a:rPr>
              <a:t>https://youtu.be/XVEc00qqN4A</a:t>
            </a:r>
            <a:r>
              <a:rPr lang="en" dirty="0">
                <a:solidFill>
                  <a:schemeClr val="dk1"/>
                </a:solidFill>
              </a:rPr>
              <a:t> </a:t>
            </a:r>
          </a:p>
          <a:p>
            <a:pPr marL="0" lvl="0" indent="0" algn="l" rtl="0">
              <a:spcBef>
                <a:spcPts val="0"/>
              </a:spcBef>
              <a:spcAft>
                <a:spcPts val="0"/>
              </a:spcAft>
              <a:buSzPts val="1100"/>
              <a:buNone/>
            </a:pPr>
            <a:endParaRPr lang="en" dirty="0">
              <a:solidFill>
                <a:schemeClr val="dk1"/>
              </a:solidFil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The resources linked in this presentation file may contain copyright material. Such material is made available for educational</a:t>
            </a:r>
            <a:r>
              <a:rPr lang="en-US" sz="1100" i="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purposes only. This constitutes a “fair use” of any such copyright material as provided for in Title 17 U.S.C. section106A-117 of the US Copyright Law.</a:t>
            </a:r>
            <a:endParaRPr lang="en-US" sz="110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SzPts val="1100"/>
              <a:buNone/>
            </a:pPr>
            <a:endParaRPr dirty="0">
              <a:solidFill>
                <a:schemeClr val="dk1"/>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308c338a9ef_0_1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6" name="Google Shape;226;g308c338a9ef_0_17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700"/>
              </a:spcBef>
              <a:spcAft>
                <a:spcPts val="0"/>
              </a:spcAft>
              <a:buClr>
                <a:schemeClr val="dk1"/>
              </a:buClr>
              <a:buSzPts val="1100"/>
              <a:buFont typeface="Arial"/>
              <a:buNone/>
            </a:pPr>
            <a:r>
              <a:rPr lang="en" b="1" dirty="0">
                <a:solidFill>
                  <a:schemeClr val="dk1"/>
                </a:solidFill>
              </a:rPr>
              <a:t>Photo Credit:</a:t>
            </a:r>
            <a:r>
              <a:rPr lang="en" dirty="0"/>
              <a:t> </a:t>
            </a:r>
            <a:r>
              <a:rPr lang="en" dirty="0">
                <a:solidFill>
                  <a:schemeClr val="dk1"/>
                </a:solidFill>
              </a:rPr>
              <a:t> Portrait of pope Gregory XII by Girolamo Muziano, found in the collection of the Vatican Museums at Viale Vaticano, Rome.</a:t>
            </a:r>
            <a:r>
              <a:rPr lang="en" dirty="0">
                <a:solidFill>
                  <a:schemeClr val="dk1"/>
                </a:solidFill>
                <a:uFill>
                  <a:noFill/>
                </a:uFill>
                <a:hlinkClick r:id="rId3">
                  <a:extLst>
                    <a:ext uri="{A12FA001-AC4F-418D-AE19-62706E023703}">
                      <ahyp:hlinkClr xmlns:ahyp="http://schemas.microsoft.com/office/drawing/2018/hyperlinkcolor" val="tx"/>
                    </a:ext>
                  </a:extLst>
                </a:hlinkClick>
              </a:rPr>
              <a:t>Girolamo Muziano</a:t>
            </a:r>
            <a:r>
              <a:rPr lang="en" dirty="0">
                <a:solidFill>
                  <a:schemeClr val="dk1"/>
                </a:solidFill>
              </a:rPr>
              <a:t>. Public domain. https://commons.wikimedia.org/wiki/File:Girolamo_Muziano_%E2%80%93_Portrait_of_Pope_Gregory_XII_(Musei_Vaticani).jpg</a:t>
            </a:r>
            <a:endParaRPr dirty="0">
              <a:solidFill>
                <a:schemeClr val="dk1"/>
              </a:solidFill>
            </a:endParaRPr>
          </a:p>
          <a:p>
            <a:pPr marL="0" lvl="0" indent="0" algn="l" rtl="0">
              <a:lnSpc>
                <a:spcPct val="115000"/>
              </a:lnSpc>
              <a:spcBef>
                <a:spcPts val="700"/>
              </a:spcBef>
              <a:spcAft>
                <a:spcPts val="0"/>
              </a:spcAft>
              <a:buClr>
                <a:schemeClr val="dk1"/>
              </a:buClr>
              <a:buSzPts val="1100"/>
              <a:buFont typeface="Arial"/>
              <a:buNone/>
            </a:pPr>
            <a:r>
              <a:rPr lang="en" b="1" dirty="0"/>
              <a:t>Directions: </a:t>
            </a:r>
            <a:r>
              <a:rPr lang="en" dirty="0"/>
              <a:t>Have students copy down the key Vocabulary in their notes. </a:t>
            </a:r>
            <a:endParaRPr dirty="0"/>
          </a:p>
          <a:p>
            <a:pPr marL="0" lvl="0" indent="0" algn="l" rtl="0">
              <a:lnSpc>
                <a:spcPct val="100000"/>
              </a:lnSpc>
              <a:spcBef>
                <a:spcPts val="700"/>
              </a:spcBef>
              <a:spcAft>
                <a:spcPts val="0"/>
              </a:spcAft>
              <a:buSzPts val="1100"/>
              <a:buNone/>
            </a:pPr>
            <a:r>
              <a:rPr lang="en" b="1" dirty="0"/>
              <a:t>Teaching Points:</a:t>
            </a:r>
            <a:r>
              <a:rPr lang="en" dirty="0"/>
              <a:t> As the successor of St. Peter and the head of the college of bishops, the pope is the pastor who watches over the whole Church and each of her members throughout the world.</a:t>
            </a:r>
            <a:endParaRPr dirty="0"/>
          </a:p>
          <a:p>
            <a:pPr marL="0" lvl="0" indent="0" algn="l" rtl="0">
              <a:lnSpc>
                <a:spcPct val="100000"/>
              </a:lnSpc>
              <a:spcBef>
                <a:spcPts val="0"/>
              </a:spcBef>
              <a:spcAft>
                <a:spcPts val="0"/>
              </a:spcAft>
              <a:buSzPts val="1100"/>
              <a:buNone/>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The resources linked in this presentation file may contain copyright material. Such material is made available for educational</a:t>
            </a:r>
            <a:r>
              <a:rPr lang="en-US" sz="1100" i="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purposes only. This constitutes a “fair use” of any such copyright material as provided for in Title 17 U.S.C. section106A-117 of the US Copyright Law.</a:t>
            </a:r>
            <a:endParaRPr lang="en-US" sz="110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endParaRPr b="1"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g2c337ec6306_0_3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6" name="Google Shape;236;g2c337ec6306_0_30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700"/>
              </a:spcBef>
              <a:spcAft>
                <a:spcPts val="0"/>
              </a:spcAft>
              <a:buClr>
                <a:schemeClr val="dk1"/>
              </a:buClr>
              <a:buSzPts val="1100"/>
              <a:buFont typeface="Arial"/>
              <a:buNone/>
            </a:pPr>
            <a:r>
              <a:rPr lang="en" b="1" dirty="0">
                <a:solidFill>
                  <a:schemeClr val="dk1"/>
                </a:solidFill>
              </a:rPr>
              <a:t>Photo Credit:</a:t>
            </a:r>
            <a:r>
              <a:rPr lang="en" dirty="0"/>
              <a:t>  Patriarch John X of Antioch.</a:t>
            </a:r>
            <a:r>
              <a:rPr lang="en" dirty="0">
                <a:uFill>
                  <a:noFill/>
                </a:uFill>
                <a:hlinkClick r:id="rId3"/>
              </a:rPr>
              <a:t>Υπουργείο Εξωτερικών</a:t>
            </a:r>
            <a:r>
              <a:rPr lang="en" dirty="0"/>
              <a:t> (Ministry of Foreign Affairs, Greece). </a:t>
            </a:r>
            <a:r>
              <a:rPr lang="en" dirty="0">
                <a:uFill>
                  <a:noFill/>
                </a:uFill>
                <a:hlinkClick r:id="rId4"/>
              </a:rPr>
              <a:t>Creative Commons Attribution-Share Alike 2.0</a:t>
            </a:r>
            <a:r>
              <a:rPr lang="en" dirty="0"/>
              <a:t>. https://commons.wikimedia.org/wiki/File:Patriarch_John_X_of_Antioch_2.jpg</a:t>
            </a:r>
            <a:endParaRPr dirty="0"/>
          </a:p>
          <a:p>
            <a:pPr marL="0" lvl="0" indent="0" algn="l" rtl="0">
              <a:lnSpc>
                <a:spcPct val="115000"/>
              </a:lnSpc>
              <a:spcBef>
                <a:spcPts val="700"/>
              </a:spcBef>
              <a:spcAft>
                <a:spcPts val="0"/>
              </a:spcAft>
              <a:buClr>
                <a:schemeClr val="dk1"/>
              </a:buClr>
              <a:buSzPts val="1100"/>
              <a:buFont typeface="Arial"/>
              <a:buNone/>
            </a:pPr>
            <a:r>
              <a:rPr lang="en" b="1" dirty="0"/>
              <a:t>Directions: </a:t>
            </a:r>
            <a:r>
              <a:rPr lang="en" dirty="0"/>
              <a:t>Have students copy down the key Vocabulary in their notes. </a:t>
            </a:r>
          </a:p>
          <a:p>
            <a:pPr marL="0" lvl="0" indent="0" algn="l" rtl="0">
              <a:lnSpc>
                <a:spcPct val="115000"/>
              </a:lnSpc>
              <a:spcBef>
                <a:spcPts val="700"/>
              </a:spcBef>
              <a:spcAft>
                <a:spcPts val="0"/>
              </a:spcAft>
              <a:buClr>
                <a:schemeClr val="dk1"/>
              </a:buClr>
              <a:buSzPts val="1100"/>
              <a:buFont typeface="Arial"/>
              <a:buNone/>
            </a:pPr>
            <a:endParaRPr lang="en" dirty="0"/>
          </a:p>
          <a:p>
            <a:pPr marL="0" marR="0" lvl="0" indent="0" algn="l" defTabSz="914400" rtl="0" eaLnBrk="1" fontAlgn="auto" latinLnBrk="0" hangingPunct="1">
              <a:lnSpc>
                <a:spcPct val="115000"/>
              </a:lnSpc>
              <a:spcBef>
                <a:spcPts val="700"/>
              </a:spcBef>
              <a:spcAft>
                <a:spcPts val="0"/>
              </a:spcAft>
              <a:buClr>
                <a:schemeClr val="dk1"/>
              </a:buClr>
              <a:buSzPts val="1100"/>
              <a:buFont typeface="Arial"/>
              <a:buNone/>
              <a:tabLst/>
              <a:defRPr/>
            </a:pP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The resources linked in this presentation file may contain copyright material. Such material is made available for educational</a:t>
            </a:r>
            <a:r>
              <a:rPr lang="en-US" sz="1100" i="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purposes only. This constitutes a “fair use” of any such copyright material as provided for in Title 17 U.S.C. section106A-117 of the US Copyright Law.</a:t>
            </a:r>
            <a:endParaRPr lang="en-US" sz="110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lnSpc>
                <a:spcPct val="115000"/>
              </a:lnSpc>
              <a:spcBef>
                <a:spcPts val="700"/>
              </a:spcBef>
              <a:spcAft>
                <a:spcPts val="0"/>
              </a:spcAft>
              <a:buClr>
                <a:schemeClr val="dk1"/>
              </a:buClr>
              <a:buSzPts val="1100"/>
              <a:buFont typeface="Arial"/>
              <a:buNone/>
            </a:pPr>
            <a:endParaRPr dirty="0"/>
          </a:p>
          <a:p>
            <a:pPr marL="0" lvl="0" indent="0" algn="l" rtl="0">
              <a:lnSpc>
                <a:spcPct val="100000"/>
              </a:lnSpc>
              <a:spcBef>
                <a:spcPts val="700"/>
              </a:spcBef>
              <a:spcAft>
                <a:spcPts val="0"/>
              </a:spcAft>
              <a:buSzPts val="1100"/>
              <a:buNone/>
            </a:pPr>
            <a:endParaRPr dirty="0"/>
          </a:p>
          <a:p>
            <a:pPr marL="0" lvl="0" indent="0" algn="l" rtl="0">
              <a:lnSpc>
                <a:spcPct val="100000"/>
              </a:lnSpc>
              <a:spcBef>
                <a:spcPts val="0"/>
              </a:spcBef>
              <a:spcAft>
                <a:spcPts val="0"/>
              </a:spcAft>
              <a:buSzPts val="1100"/>
              <a:buNone/>
            </a:pPr>
            <a:endParaRPr b="1"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308c338a9ef_0_1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6" name="Google Shape;246;g308c338a9ef_0_14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SzPts val="1100"/>
              <a:buNone/>
            </a:pPr>
            <a:r>
              <a:rPr lang="en" b="1" dirty="0">
                <a:solidFill>
                  <a:schemeClr val="dk1"/>
                </a:solidFill>
              </a:rPr>
              <a:t>Photo Credit:</a:t>
            </a:r>
            <a:r>
              <a:rPr lang="en" dirty="0">
                <a:solidFill>
                  <a:schemeClr val="dk1"/>
                </a:solidFill>
              </a:rPr>
              <a:t> Bride and groom at the ruins of </a:t>
            </a:r>
            <a:r>
              <a:rPr lang="en" dirty="0">
                <a:solidFill>
                  <a:schemeClr val="dk1"/>
                </a:solidFill>
                <a:uFill>
                  <a:noFill/>
                </a:uFill>
                <a:hlinkClick r:id="rId3">
                  <a:extLst>
                    <a:ext uri="{A12FA001-AC4F-418D-AE19-62706E023703}">
                      <ahyp:hlinkClr xmlns:ahyp="http://schemas.microsoft.com/office/drawing/2018/hyperlinkcolor" val="tx"/>
                    </a:ext>
                  </a:extLst>
                </a:hlinkClick>
              </a:rPr>
              <a:t>w:Sutro bath</a:t>
            </a:r>
            <a:r>
              <a:rPr lang="en" dirty="0">
                <a:solidFill>
                  <a:schemeClr val="dk1"/>
                </a:solidFill>
              </a:rPr>
              <a:t>. </a:t>
            </a:r>
            <a:r>
              <a:rPr lang="en" dirty="0">
                <a:solidFill>
                  <a:schemeClr val="dk1"/>
                </a:solidFill>
                <a:uFill>
                  <a:noFill/>
                </a:uFill>
                <a:hlinkClick r:id="rId4">
                  <a:extLst>
                    <a:ext uri="{A12FA001-AC4F-418D-AE19-62706E023703}">
                      <ahyp:hlinkClr xmlns:ahyp="http://schemas.microsoft.com/office/drawing/2018/hyperlinkcolor" val="tx"/>
                    </a:ext>
                  </a:extLst>
                </a:hlinkClick>
              </a:rPr>
              <a:t>Brocken Inaglory</a:t>
            </a:r>
            <a:r>
              <a:rPr lang="en" dirty="0">
                <a:solidFill>
                  <a:schemeClr val="dk1"/>
                </a:solidFill>
              </a:rPr>
              <a:t>. </a:t>
            </a:r>
            <a:r>
              <a:rPr lang="en" dirty="0">
                <a:solidFill>
                  <a:schemeClr val="dk1"/>
                </a:solidFill>
                <a:uFill>
                  <a:noFill/>
                </a:uFill>
                <a:hlinkClick r:id="rId5">
                  <a:extLst>
                    <a:ext uri="{A12FA001-AC4F-418D-AE19-62706E023703}">
                      <ahyp:hlinkClr xmlns:ahyp="http://schemas.microsoft.com/office/drawing/2018/hyperlinkcolor" val="tx"/>
                    </a:ext>
                  </a:extLst>
                </a:hlinkClick>
              </a:rPr>
              <a:t>Creative Commons Attribution-Share Alike 3.0</a:t>
            </a:r>
            <a:r>
              <a:rPr lang="en" dirty="0">
                <a:solidFill>
                  <a:schemeClr val="dk1"/>
                </a:solidFill>
              </a:rPr>
              <a:t>.  https://commons.wikimedia.org/wiki/File:Bride_and_groom_cropped.jpg</a:t>
            </a:r>
            <a:endParaRPr dirty="0">
              <a:solidFill>
                <a:schemeClr val="dk1"/>
              </a:solidFill>
            </a:endParaRPr>
          </a:p>
          <a:p>
            <a:pPr marL="0" lvl="0" indent="0" algn="l" rtl="0">
              <a:spcBef>
                <a:spcPts val="0"/>
              </a:spcBef>
              <a:spcAft>
                <a:spcPts val="0"/>
              </a:spcAft>
              <a:buSzPts val="1100"/>
              <a:buNone/>
            </a:pPr>
            <a:endParaRPr dirty="0">
              <a:solidFill>
                <a:schemeClr val="dk1"/>
              </a:solidFill>
            </a:endParaRPr>
          </a:p>
          <a:p>
            <a:pPr marL="0" lvl="0" indent="0" algn="l" rtl="0">
              <a:spcBef>
                <a:spcPts val="0"/>
              </a:spcBef>
              <a:spcAft>
                <a:spcPts val="0"/>
              </a:spcAft>
              <a:buSzPts val="1100"/>
              <a:buNone/>
            </a:pPr>
            <a:r>
              <a:rPr lang="en" b="1" dirty="0">
                <a:solidFill>
                  <a:schemeClr val="dk1"/>
                </a:solidFill>
              </a:rPr>
              <a:t>Directions: </a:t>
            </a:r>
            <a:r>
              <a:rPr lang="en" dirty="0">
                <a:solidFill>
                  <a:schemeClr val="dk1"/>
                </a:solidFill>
              </a:rPr>
              <a:t>Have a students copy down information from their slides into their notes.</a:t>
            </a:r>
            <a:endParaRPr dirty="0">
              <a:solidFill>
                <a:schemeClr val="dk1"/>
              </a:solidFill>
            </a:endParaRPr>
          </a:p>
          <a:p>
            <a:pPr marL="0" lvl="0" indent="0" algn="l" rtl="0">
              <a:spcBef>
                <a:spcPts val="0"/>
              </a:spcBef>
              <a:spcAft>
                <a:spcPts val="0"/>
              </a:spcAft>
              <a:buSzPts val="1100"/>
              <a:buNone/>
            </a:pPr>
            <a:endParaRPr dirty="0">
              <a:solidFill>
                <a:schemeClr val="dk1"/>
              </a:solidFill>
            </a:endParaRPr>
          </a:p>
          <a:p>
            <a:pPr marL="0" lvl="0" indent="0" algn="l" rtl="0">
              <a:spcBef>
                <a:spcPts val="0"/>
              </a:spcBef>
              <a:spcAft>
                <a:spcPts val="0"/>
              </a:spcAft>
              <a:buSzPts val="1100"/>
              <a:buNone/>
            </a:pPr>
            <a:r>
              <a:rPr lang="en" b="1" dirty="0">
                <a:solidFill>
                  <a:schemeClr val="dk1"/>
                </a:solidFill>
              </a:rPr>
              <a:t>Teaching Points</a:t>
            </a:r>
            <a:r>
              <a:rPr lang="en" b="1" dirty="0"/>
              <a:t>:</a:t>
            </a:r>
            <a:r>
              <a:rPr lang="en" dirty="0"/>
              <a:t> </a:t>
            </a:r>
            <a:endParaRPr dirty="0"/>
          </a:p>
          <a:p>
            <a:pPr marL="0" lvl="0" indent="0" algn="l" rtl="0">
              <a:spcBef>
                <a:spcPts val="0"/>
              </a:spcBef>
              <a:spcAft>
                <a:spcPts val="0"/>
              </a:spcAft>
              <a:buSzPts val="1100"/>
              <a:buNone/>
            </a:pPr>
            <a:endParaRPr dirty="0"/>
          </a:p>
          <a:p>
            <a:pPr marL="457200" lvl="0" indent="-298450" algn="l" rtl="0">
              <a:spcBef>
                <a:spcPts val="0"/>
              </a:spcBef>
              <a:spcAft>
                <a:spcPts val="0"/>
              </a:spcAft>
              <a:buSzPts val="1100"/>
              <a:buChar char="●"/>
            </a:pPr>
            <a:r>
              <a:rPr lang="en" dirty="0"/>
              <a:t>Jesus commanded the apostles to go out into the whole world baptizing ALL Nations</a:t>
            </a:r>
            <a:endParaRPr dirty="0"/>
          </a:p>
          <a:p>
            <a:pPr marL="457200" lvl="0" indent="-298450" algn="l" rtl="0">
              <a:spcBef>
                <a:spcPts val="0"/>
              </a:spcBef>
              <a:spcAft>
                <a:spcPts val="0"/>
              </a:spcAft>
              <a:buSzPts val="1100"/>
              <a:buChar char="●"/>
            </a:pPr>
            <a:r>
              <a:rPr lang="en" dirty="0"/>
              <a:t>The Church spread throughout the world over time</a:t>
            </a:r>
            <a:endParaRPr dirty="0"/>
          </a:p>
          <a:p>
            <a:pPr marL="457200" lvl="0" indent="-298450" algn="l" rtl="0">
              <a:spcBef>
                <a:spcPts val="0"/>
              </a:spcBef>
              <a:spcAft>
                <a:spcPts val="0"/>
              </a:spcAft>
              <a:buSzPts val="1100"/>
              <a:buChar char="●"/>
            </a:pPr>
            <a:r>
              <a:rPr lang="en" dirty="0"/>
              <a:t>There are many types of Catholics (27 Rites) with the Roman Rite being the largest.</a:t>
            </a:r>
            <a:endParaRPr dirty="0"/>
          </a:p>
          <a:p>
            <a:pPr marL="457200" lvl="0" indent="-298450" algn="l" rtl="0">
              <a:spcBef>
                <a:spcPts val="0"/>
              </a:spcBef>
              <a:spcAft>
                <a:spcPts val="0"/>
              </a:spcAft>
              <a:buSzPts val="1100"/>
              <a:buChar char="●"/>
            </a:pPr>
            <a:r>
              <a:rPr lang="en" dirty="0"/>
              <a:t>The Church is also universal in time. It was prefigured by Israel and it will be eternal as the Bride at the Wedding Feast of the Lamb (Heaven).</a:t>
            </a:r>
            <a:endParaRPr dirty="0"/>
          </a:p>
          <a:p>
            <a:pPr marL="0" lvl="0" indent="0" algn="l" rtl="0">
              <a:spcBef>
                <a:spcPts val="0"/>
              </a:spcBef>
              <a:spcAft>
                <a:spcPts val="0"/>
              </a:spcAft>
              <a:buSzPts val="1100"/>
              <a:buNone/>
            </a:pPr>
            <a:endParaRPr dirty="0"/>
          </a:p>
          <a:p>
            <a:pPr marL="0" lvl="0" indent="0" algn="l" rtl="0">
              <a:spcBef>
                <a:spcPts val="0"/>
              </a:spcBef>
              <a:spcAft>
                <a:spcPts val="0"/>
              </a:spcAft>
              <a:buSzPts val="1100"/>
              <a:buNone/>
            </a:pPr>
            <a:r>
              <a:rPr lang="en" b="1" dirty="0"/>
              <a:t>Online Resources:</a:t>
            </a:r>
            <a:r>
              <a:rPr lang="en" dirty="0"/>
              <a:t> Have students view video, </a:t>
            </a:r>
            <a:r>
              <a:rPr lang="en" i="1" dirty="0"/>
              <a:t>What Does the Word Catholic Mean?</a:t>
            </a:r>
            <a:r>
              <a:rPr lang="en" dirty="0"/>
              <a:t>. URL here: </a:t>
            </a:r>
            <a:r>
              <a:rPr lang="en" u="sng" dirty="0">
                <a:solidFill>
                  <a:schemeClr val="hlink"/>
                </a:solidFill>
                <a:hlinkClick r:id="rId6"/>
              </a:rPr>
              <a:t>https://youtu.be/m_XuzsDEWHQ</a:t>
            </a:r>
            <a:r>
              <a:rPr lang="en" dirty="0"/>
              <a:t> </a:t>
            </a:r>
            <a:endParaRPr dirty="0"/>
          </a:p>
          <a:p>
            <a:pPr marL="0" lvl="0" indent="0" algn="l" rtl="0">
              <a:spcBef>
                <a:spcPts val="0"/>
              </a:spcBef>
              <a:spcAft>
                <a:spcPts val="0"/>
              </a:spcAft>
              <a:buSzPts val="1100"/>
              <a:buNone/>
            </a:pPr>
            <a:r>
              <a:rPr lang="en" dirty="0"/>
              <a:t>Have students view video, The Meaning of Catholic. URL here: </a:t>
            </a:r>
            <a:r>
              <a:rPr lang="en" u="sng" dirty="0">
                <a:solidFill>
                  <a:schemeClr val="hlink"/>
                </a:solidFill>
                <a:hlinkClick r:id="rId7"/>
              </a:rPr>
              <a:t>https://youtu.be/3NBYfYTOeJI</a:t>
            </a:r>
            <a:r>
              <a:rPr lang="en" dirty="0"/>
              <a:t> </a:t>
            </a:r>
          </a:p>
          <a:p>
            <a:pPr marL="0" lvl="0" indent="0" algn="l" rtl="0">
              <a:spcBef>
                <a:spcPts val="0"/>
              </a:spcBef>
              <a:spcAft>
                <a:spcPts val="0"/>
              </a:spcAft>
              <a:buSzPts val="1100"/>
              <a:buNone/>
            </a:pPr>
            <a:endParaRPr lang="en"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The resources linked in this presentation file may contain copyright material. Such material is made available for educational</a:t>
            </a:r>
            <a:r>
              <a:rPr lang="en-US" sz="1100" i="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purposes only. This constitutes a “fair use” of any such copyright material as provided for in Title 17 U.S.C. section106A-117 of the US Copyright Law.</a:t>
            </a:r>
            <a:endParaRPr lang="en-US" sz="110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SzPts val="1100"/>
              <a:buNone/>
            </a:pPr>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308c338a9ef_0_1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3" name="Google Shape;253;g308c338a9ef_0_16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SzPts val="1100"/>
              <a:buNone/>
            </a:pPr>
            <a:r>
              <a:rPr lang="en" b="1" dirty="0">
                <a:solidFill>
                  <a:schemeClr val="dk1"/>
                </a:solidFill>
              </a:rPr>
              <a:t>Photo Credit:</a:t>
            </a:r>
            <a:r>
              <a:rPr lang="en" dirty="0">
                <a:solidFill>
                  <a:schemeClr val="dk1"/>
                </a:solidFill>
              </a:rPr>
              <a:t> </a:t>
            </a:r>
            <a:r>
              <a:rPr lang="en" dirty="0"/>
              <a:t>Lungs. Patrick J. Lynch. </a:t>
            </a:r>
            <a:r>
              <a:rPr lang="en" dirty="0">
                <a:uFill>
                  <a:noFill/>
                </a:uFill>
                <a:hlinkClick r:id="rId3"/>
              </a:rPr>
              <a:t>Creative Commons Attribution-Share Alike 2.5</a:t>
            </a:r>
            <a:r>
              <a:rPr lang="en" dirty="0"/>
              <a:t>. Birikak. https://commons.wikimedia.org/wiki/File:Birikak.png</a:t>
            </a:r>
            <a:endParaRPr dirty="0"/>
          </a:p>
          <a:p>
            <a:pPr marL="0" lvl="0" indent="0" algn="l" rtl="0">
              <a:spcBef>
                <a:spcPts val="0"/>
              </a:spcBef>
              <a:spcAft>
                <a:spcPts val="0"/>
              </a:spcAft>
              <a:buSzPts val="1100"/>
              <a:buNone/>
            </a:pPr>
            <a:endParaRPr dirty="0"/>
          </a:p>
          <a:p>
            <a:pPr marL="0" lvl="0" indent="0" algn="l" rtl="0">
              <a:spcBef>
                <a:spcPts val="0"/>
              </a:spcBef>
              <a:spcAft>
                <a:spcPts val="0"/>
              </a:spcAft>
              <a:buSzPts val="1100"/>
              <a:buNone/>
            </a:pPr>
            <a:endParaRPr dirty="0">
              <a:solidFill>
                <a:schemeClr val="dk1"/>
              </a:solidFill>
            </a:endParaRPr>
          </a:p>
          <a:p>
            <a:pPr marL="0" lvl="0" indent="0" algn="l" rtl="0">
              <a:spcBef>
                <a:spcPts val="0"/>
              </a:spcBef>
              <a:spcAft>
                <a:spcPts val="0"/>
              </a:spcAft>
              <a:buSzPts val="1100"/>
              <a:buNone/>
            </a:pPr>
            <a:r>
              <a:rPr lang="en" b="1" dirty="0">
                <a:solidFill>
                  <a:schemeClr val="dk1"/>
                </a:solidFill>
              </a:rPr>
              <a:t>Directions: </a:t>
            </a:r>
            <a:r>
              <a:rPr lang="en" dirty="0">
                <a:solidFill>
                  <a:schemeClr val="dk1"/>
                </a:solidFill>
              </a:rPr>
              <a:t>Have a students copy down information from their slides into their notes. Ask why they think the pope used this analogy (the church is an organic, living body). </a:t>
            </a:r>
            <a:endParaRPr dirty="0">
              <a:solidFill>
                <a:schemeClr val="dk1"/>
              </a:solidFill>
            </a:endParaRPr>
          </a:p>
          <a:p>
            <a:pPr marL="0" lvl="0" indent="0" algn="l" rtl="0">
              <a:spcBef>
                <a:spcPts val="0"/>
              </a:spcBef>
              <a:spcAft>
                <a:spcPts val="0"/>
              </a:spcAft>
              <a:buSzPts val="1100"/>
              <a:buNone/>
            </a:pPr>
            <a:endParaRPr dirty="0">
              <a:solidFill>
                <a:schemeClr val="dk1"/>
              </a:solidFill>
            </a:endParaRPr>
          </a:p>
          <a:p>
            <a:pPr marL="0" lvl="0" indent="0" algn="l" rtl="0">
              <a:spcBef>
                <a:spcPts val="0"/>
              </a:spcBef>
              <a:spcAft>
                <a:spcPts val="0"/>
              </a:spcAft>
              <a:buSzPts val="1100"/>
              <a:buNone/>
            </a:pPr>
            <a:r>
              <a:rPr lang="en" b="1" dirty="0">
                <a:solidFill>
                  <a:schemeClr val="dk1"/>
                </a:solidFill>
              </a:rPr>
              <a:t>Teaching Points</a:t>
            </a:r>
            <a:r>
              <a:rPr lang="en" b="1" dirty="0"/>
              <a:t>:</a:t>
            </a:r>
            <a:r>
              <a:rPr lang="en" dirty="0"/>
              <a:t> In his 1995 encyclical Ut Unum Sint, Pope St. John Paul II describes the unity of the Church, saying, “The Church must breathe with her two lungs!” Here, he speaks of the mutual interdependence and healthy tension that should exist between the East and West so that the Church, as a whole, fully can benefit and her mission become more effective.</a:t>
            </a:r>
            <a:endParaRPr dirty="0"/>
          </a:p>
          <a:p>
            <a:pPr marL="0" lvl="0" indent="0" algn="l" rtl="0">
              <a:spcBef>
                <a:spcPts val="0"/>
              </a:spcBef>
              <a:spcAft>
                <a:spcPts val="0"/>
              </a:spcAft>
              <a:buSzPts val="1100"/>
              <a:buNone/>
            </a:pPr>
            <a:endParaRPr dirty="0"/>
          </a:p>
          <a:p>
            <a:pPr marL="0" lvl="0" indent="0" algn="l" rtl="0">
              <a:spcBef>
                <a:spcPts val="0"/>
              </a:spcBef>
              <a:spcAft>
                <a:spcPts val="0"/>
              </a:spcAft>
              <a:buSzPts val="1100"/>
              <a:buNone/>
            </a:pPr>
            <a:r>
              <a:rPr lang="en" b="1" dirty="0"/>
              <a:t>Online Resources:</a:t>
            </a:r>
            <a:r>
              <a:rPr lang="en" dirty="0"/>
              <a:t> View video, </a:t>
            </a:r>
            <a:r>
              <a:rPr lang="en" i="1" dirty="0"/>
              <a:t>Eastern Catholic Churches by Catholic Central. URL here:</a:t>
            </a:r>
            <a:r>
              <a:rPr lang="en" i="1" u="sng" dirty="0">
                <a:solidFill>
                  <a:schemeClr val="hlink"/>
                </a:solidFill>
                <a:hlinkClick r:id="rId4"/>
              </a:rPr>
              <a:t>https://youtu.be/aZTNQ6jpzT8</a:t>
            </a:r>
            <a:r>
              <a:rPr lang="en" i="1" dirty="0"/>
              <a:t> </a:t>
            </a:r>
          </a:p>
          <a:p>
            <a:pPr marL="0" lvl="0" indent="0" algn="l" rtl="0">
              <a:spcBef>
                <a:spcPts val="0"/>
              </a:spcBef>
              <a:spcAft>
                <a:spcPts val="0"/>
              </a:spcAft>
              <a:buSzPts val="1100"/>
              <a:buNone/>
            </a:pPr>
            <a:endParaRPr lang="en" i="1"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The resources linked in this presentation file may contain copyright material. Such material is made available for educational</a:t>
            </a:r>
            <a:r>
              <a:rPr lang="en-US" sz="1100" i="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purposes only. This constitutes a “fair use” of any such copyright material as provided for in Title 17 U.S.C. section106A-117 of the US Copyright Law.</a:t>
            </a:r>
            <a:endParaRPr lang="en-US" sz="110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SzPts val="1100"/>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2e1d2a3d62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 name="Google Shape;105;g2e1d2a3d62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dirty="0"/>
              <a:t>Photo Credit:</a:t>
            </a:r>
            <a:r>
              <a:rPr lang="en" dirty="0"/>
              <a:t> Attila Frament. </a:t>
            </a:r>
            <a:r>
              <a:rPr lang="en" sz="1050" dirty="0">
                <a:solidFill>
                  <a:srgbClr val="0645AD"/>
                </a:solidFill>
                <a:highlight>
                  <a:srgbClr val="F8F9FA"/>
                </a:highlight>
                <a:uFill>
                  <a:noFill/>
                </a:uFill>
                <a:hlinkClick r:id="rId3">
                  <a:extLst>
                    <a:ext uri="{A12FA001-AC4F-418D-AE19-62706E023703}">
                      <ahyp:hlinkClr xmlns:ahyp="http://schemas.microsoft.com/office/drawing/2018/hyperlinkcolor" val="tx"/>
                    </a:ext>
                  </a:extLst>
                </a:hlinkClick>
              </a:rPr>
              <a:t>Eugène Delacroix</a:t>
            </a:r>
            <a:r>
              <a:rPr lang="en" sz="1050" dirty="0">
                <a:solidFill>
                  <a:srgbClr val="0645AD"/>
                </a:solidFill>
                <a:highlight>
                  <a:srgbClr val="F8F9FA"/>
                </a:highlight>
              </a:rPr>
              <a:t>. </a:t>
            </a:r>
            <a:r>
              <a:rPr lang="en" sz="1050" dirty="0">
                <a:solidFill>
                  <a:srgbClr val="202122"/>
                </a:solidFill>
                <a:highlight>
                  <a:srgbClr val="F8F9FA"/>
                </a:highlight>
              </a:rPr>
              <a:t>Public domain. </a:t>
            </a:r>
            <a:r>
              <a:rPr lang="en" dirty="0">
                <a:solidFill>
                  <a:schemeClr val="dk1"/>
                </a:solidFill>
              </a:rPr>
              <a:t>Eugene Ferdinand Victor Delacroix Attila fragment.jpg/</a:t>
            </a:r>
            <a:endParaRPr dirty="0">
              <a:solidFill>
                <a:schemeClr val="dk1"/>
              </a:solidFill>
            </a:endParaRPr>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 b="1" dirty="0"/>
              <a:t>Directions:</a:t>
            </a:r>
            <a:r>
              <a:rPr lang="en" b="1" dirty="0">
                <a:solidFill>
                  <a:schemeClr val="dk1"/>
                </a:solidFill>
              </a:rPr>
              <a:t> </a:t>
            </a:r>
            <a:r>
              <a:rPr lang="en" dirty="0">
                <a:solidFill>
                  <a:schemeClr val="dk1"/>
                </a:solidFill>
              </a:rPr>
              <a:t>Have students copy the side information in their notebooks</a:t>
            </a:r>
            <a:r>
              <a:rPr lang="en" b="1" dirty="0">
                <a:solidFill>
                  <a:schemeClr val="dk1"/>
                </a:solidFill>
              </a:rPr>
              <a:t>. </a:t>
            </a:r>
            <a:endParaRPr b="1" dirty="0">
              <a:solidFill>
                <a:schemeClr val="dk1"/>
              </a:solidFill>
            </a:endParaRPr>
          </a:p>
          <a:p>
            <a:pPr marL="0" lvl="0" indent="0" algn="l" rtl="0">
              <a:spcBef>
                <a:spcPts val="0"/>
              </a:spcBef>
              <a:spcAft>
                <a:spcPts val="0"/>
              </a:spcAft>
              <a:buClr>
                <a:schemeClr val="dk1"/>
              </a:buClr>
              <a:buSzPts val="1100"/>
              <a:buFont typeface="Arial"/>
              <a:buNone/>
            </a:pPr>
            <a:endParaRPr b="1" dirty="0">
              <a:solidFill>
                <a:schemeClr val="dk1"/>
              </a:solidFill>
            </a:endParaRPr>
          </a:p>
          <a:p>
            <a:pPr marL="0" lvl="0" indent="0" algn="l" rtl="0">
              <a:spcBef>
                <a:spcPts val="0"/>
              </a:spcBef>
              <a:spcAft>
                <a:spcPts val="0"/>
              </a:spcAft>
              <a:buNone/>
            </a:pPr>
            <a:r>
              <a:rPr lang="en" b="1" dirty="0"/>
              <a:t>Teaching Points: </a:t>
            </a:r>
            <a:endParaRPr b="1" dirty="0"/>
          </a:p>
          <a:p>
            <a:pPr marL="457200" lvl="0" indent="-298450" algn="l" rtl="0">
              <a:spcBef>
                <a:spcPts val="0"/>
              </a:spcBef>
              <a:spcAft>
                <a:spcPts val="0"/>
              </a:spcAft>
              <a:buSzPts val="1100"/>
              <a:buChar char="●"/>
            </a:pPr>
            <a:r>
              <a:rPr lang="en" dirty="0"/>
              <a:t>As the Roman Empire faltered in the fifth century, bands of people from the east (sometimes called barbarians) moved in to occupy its domains. </a:t>
            </a:r>
            <a:endParaRPr dirty="0"/>
          </a:p>
          <a:p>
            <a:pPr marL="914400" lvl="1" indent="-298450" algn="l" rtl="0">
              <a:spcBef>
                <a:spcPts val="0"/>
              </a:spcBef>
              <a:spcAft>
                <a:spcPts val="0"/>
              </a:spcAft>
              <a:buSzPts val="1100"/>
              <a:buChar char="○"/>
            </a:pPr>
            <a:r>
              <a:rPr lang="en" dirty="0"/>
              <a:t>This was a centuries-long process, sometimes peaceful and sometimes brutally violent. </a:t>
            </a:r>
            <a:endParaRPr dirty="0"/>
          </a:p>
          <a:p>
            <a:pPr marL="914400" lvl="1" indent="-298450" algn="l" rtl="0">
              <a:spcBef>
                <a:spcPts val="0"/>
              </a:spcBef>
              <a:spcAft>
                <a:spcPts val="0"/>
              </a:spcAft>
              <a:buSzPts val="1100"/>
              <a:buChar char="○"/>
            </a:pPr>
            <a:r>
              <a:rPr lang="en" dirty="0"/>
              <a:t>Prominent among the leaders of the barbarian tribes was Attila, king of the Huns, a people from Central Asia who conquered formerly Roman domains in western Asia and eastern and central Europe. In the 450s, Attila’s forces ravaged what is now northern Italy and threatened the capital city Rome itself in 452. </a:t>
            </a:r>
            <a:endParaRPr dirty="0"/>
          </a:p>
          <a:p>
            <a:pPr marL="457200" lvl="0" indent="-298450" algn="l" rtl="0">
              <a:spcBef>
                <a:spcPts val="0"/>
              </a:spcBef>
              <a:spcAft>
                <a:spcPts val="0"/>
              </a:spcAft>
              <a:buSzPts val="1100"/>
              <a:buChar char="●"/>
            </a:pPr>
            <a:r>
              <a:rPr lang="en" dirty="0"/>
              <a:t>A weakened Rome was incapable of defending itself, so the citizens elected to beg for mercy, hoping to avoid the death and destruction that Attila usually left in his wake. Pope St. Leo I led a delegation to negotiate with Attila. To their surprise, the Hun leader agreed to spare Rome. The city was saved temporarily.</a:t>
            </a:r>
            <a:endParaRPr dirty="0"/>
          </a:p>
          <a:p>
            <a:pPr marL="457200" lvl="0" indent="-298450" algn="l" rtl="0">
              <a:spcBef>
                <a:spcPts val="0"/>
              </a:spcBef>
              <a:spcAft>
                <a:spcPts val="0"/>
              </a:spcAft>
              <a:buSzPts val="1100"/>
              <a:buChar char="●"/>
            </a:pPr>
            <a:r>
              <a:rPr lang="en" dirty="0"/>
              <a:t>Although Pope Leo’s efforts won Rome a temporary reprieve, the empire’s days were numbered. Historians generally date the end of the empire in the West to 476, the year that the barbarian king Odoacer took control of the city of Rome and deposed Emperor Romulus Augustus. This is also the approximate beginning of the so-called Middle Ages, or medieval period. </a:t>
            </a:r>
            <a:endParaRPr dirty="0"/>
          </a:p>
          <a:p>
            <a:pPr marL="457200" lvl="0" indent="-298450" algn="l" rtl="0">
              <a:spcBef>
                <a:spcPts val="0"/>
              </a:spcBef>
              <a:spcAft>
                <a:spcPts val="0"/>
              </a:spcAft>
              <a:buSzPts val="1100"/>
              <a:buChar char="●"/>
            </a:pPr>
            <a:r>
              <a:rPr lang="en" dirty="0"/>
              <a:t>When the Roman Empire in the West collapsed, Christians found themselves in a new situation. Without a strong government to organize social and educational institutions, it fell to the Church to provide the structure of society. In the process, the Church rose to prominence, attaining a more concrete and elaborate structure. </a:t>
            </a:r>
            <a:endParaRPr dirty="0"/>
          </a:p>
          <a:p>
            <a:pPr marL="457200" lvl="0" indent="0" algn="l" rtl="0">
              <a:spcBef>
                <a:spcPts val="0"/>
              </a:spcBef>
              <a:spcAft>
                <a:spcPts val="0"/>
              </a:spcAft>
              <a:buNone/>
            </a:pPr>
            <a:endParaRPr dirty="0"/>
          </a:p>
          <a:p>
            <a:pPr marL="0" lvl="0" indent="0" algn="l" rtl="0">
              <a:spcBef>
                <a:spcPts val="0"/>
              </a:spcBef>
              <a:spcAft>
                <a:spcPts val="0"/>
              </a:spcAft>
              <a:buNone/>
            </a:pPr>
            <a:r>
              <a:rPr lang="en" b="1" dirty="0"/>
              <a:t>Online Resources: </a:t>
            </a:r>
            <a:r>
              <a:rPr lang="en" dirty="0"/>
              <a:t>Assign article, </a:t>
            </a:r>
            <a:r>
              <a:rPr lang="en" i="1" dirty="0"/>
              <a:t>Pope Leo the Great Stares Down Attila the Hun. </a:t>
            </a:r>
            <a:r>
              <a:rPr lang="en" dirty="0"/>
              <a:t>URL here:</a:t>
            </a:r>
            <a:r>
              <a:rPr lang="en" i="1" dirty="0"/>
              <a:t>  </a:t>
            </a:r>
            <a:r>
              <a:rPr lang="en" i="1" u="sng" dirty="0">
                <a:solidFill>
                  <a:schemeClr val="hlink"/>
                </a:solidFill>
                <a:hlinkClick r:id="rId4"/>
              </a:rPr>
              <a:t>https://www.catholic365.com/article/36856/st-leo-i-when-popes-were-great.html</a:t>
            </a:r>
            <a:r>
              <a:rPr lang="en" i="1" dirty="0"/>
              <a:t> </a:t>
            </a:r>
            <a:endParaRPr i="1" dirty="0"/>
          </a:p>
          <a:p>
            <a:pPr marL="0" lvl="0" indent="0" algn="l" rtl="0">
              <a:spcBef>
                <a:spcPts val="0"/>
              </a:spcBef>
              <a:spcAft>
                <a:spcPts val="0"/>
              </a:spcAft>
              <a:buNone/>
            </a:pPr>
            <a:r>
              <a:rPr lang="en" dirty="0"/>
              <a:t>Assign article, </a:t>
            </a:r>
            <a:r>
              <a:rPr lang="en" i="1" dirty="0"/>
              <a:t>Attila the Hun, leo the Great and a Battle of Wills</a:t>
            </a:r>
            <a:r>
              <a:rPr lang="en" dirty="0"/>
              <a:t>. URL here:</a:t>
            </a:r>
            <a:r>
              <a:rPr lang="en" i="1" dirty="0"/>
              <a:t> </a:t>
            </a:r>
            <a:r>
              <a:rPr lang="en" u="sng" dirty="0">
                <a:solidFill>
                  <a:schemeClr val="hlink"/>
                </a:solidFill>
                <a:hlinkClick r:id="rId5"/>
              </a:rPr>
              <a:t>https://www.wordonfire.org/articles/fellows/attila-the-hun-leo-the-great-and-the-battle-of-wills/</a:t>
            </a:r>
            <a:endParaRPr dirty="0"/>
          </a:p>
          <a:p>
            <a:pPr marL="0" lvl="0" indent="0" algn="l" rtl="0">
              <a:spcBef>
                <a:spcPts val="0"/>
              </a:spcBef>
              <a:spcAft>
                <a:spcPts val="0"/>
              </a:spcAft>
              <a:buNone/>
            </a:pPr>
            <a:r>
              <a:rPr lang="en" dirty="0"/>
              <a:t>Have students view video,</a:t>
            </a:r>
            <a:r>
              <a:rPr lang="en" i="1" dirty="0"/>
              <a:t> How St. Leo the Great Beat Arianism, Attila the Hun, and More</a:t>
            </a:r>
            <a:endParaRPr i="1" dirty="0"/>
          </a:p>
          <a:p>
            <a:pPr marL="0" lvl="0" indent="0" algn="l" rtl="0">
              <a:spcBef>
                <a:spcPts val="0"/>
              </a:spcBef>
              <a:spcAft>
                <a:spcPts val="0"/>
              </a:spcAft>
              <a:buNone/>
            </a:pPr>
            <a:r>
              <a:rPr lang="en" dirty="0"/>
              <a:t>URL here: </a:t>
            </a:r>
            <a:r>
              <a:rPr lang="en" u="sng" dirty="0">
                <a:solidFill>
                  <a:schemeClr val="hlink"/>
                </a:solidFill>
                <a:hlinkClick r:id="rId6"/>
              </a:rPr>
              <a:t>https://youtu.be/LOdSL6P5KXE</a:t>
            </a:r>
            <a:r>
              <a:rPr lang="en" dirty="0"/>
              <a:t> </a:t>
            </a:r>
          </a:p>
          <a:p>
            <a:pPr marL="0" lvl="0" indent="0" algn="l" rtl="0">
              <a:spcBef>
                <a:spcPts val="0"/>
              </a:spcBef>
              <a:spcAft>
                <a:spcPts val="0"/>
              </a:spcAft>
              <a:buNone/>
            </a:pPr>
            <a:endParaRPr lang="en"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The resources linked in this presentation file may contain copyright material. Such material is made available for educational</a:t>
            </a:r>
            <a:r>
              <a:rPr lang="en-US" sz="1100" i="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purposes only. This constitutes a “fair use” of any such copyright material as provided for in Title 17 U.S.C. section106A-117 of the US Copyright Law.</a:t>
            </a:r>
            <a:endParaRPr lang="en-US" sz="110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None/>
            </a:pP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g308c338a9ef_0_1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0" name="Google Shape;260;g308c338a9ef_0_15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SzPts val="1100"/>
              <a:buNone/>
            </a:pPr>
            <a:r>
              <a:rPr lang="en" b="1" dirty="0">
                <a:solidFill>
                  <a:schemeClr val="dk1"/>
                </a:solidFill>
              </a:rPr>
              <a:t>Photo Credit:</a:t>
            </a:r>
            <a:r>
              <a:rPr lang="en" dirty="0">
                <a:solidFill>
                  <a:schemeClr val="dk1"/>
                </a:solidFill>
              </a:rPr>
              <a:t> AMP Textbook pg. 211.</a:t>
            </a:r>
            <a:endParaRPr dirty="0">
              <a:solidFill>
                <a:schemeClr val="dk1"/>
              </a:solidFill>
            </a:endParaRPr>
          </a:p>
          <a:p>
            <a:pPr marL="0" lvl="0" indent="0" algn="l" rtl="0">
              <a:spcBef>
                <a:spcPts val="0"/>
              </a:spcBef>
              <a:spcAft>
                <a:spcPts val="0"/>
              </a:spcAft>
              <a:buSzPts val="1100"/>
              <a:buNone/>
            </a:pPr>
            <a:endParaRPr dirty="0">
              <a:solidFill>
                <a:schemeClr val="dk1"/>
              </a:solidFill>
            </a:endParaRPr>
          </a:p>
          <a:p>
            <a:pPr marL="0" lvl="0" indent="0" algn="l" rtl="0">
              <a:spcBef>
                <a:spcPts val="0"/>
              </a:spcBef>
              <a:spcAft>
                <a:spcPts val="0"/>
              </a:spcAft>
              <a:buSzPts val="1100"/>
              <a:buNone/>
            </a:pPr>
            <a:r>
              <a:rPr lang="en" b="1" dirty="0">
                <a:solidFill>
                  <a:schemeClr val="dk1"/>
                </a:solidFill>
              </a:rPr>
              <a:t>Directions: </a:t>
            </a:r>
            <a:r>
              <a:rPr lang="en" dirty="0">
                <a:solidFill>
                  <a:schemeClr val="dk1"/>
                </a:solidFill>
              </a:rPr>
              <a:t>Have a students copy down information from their slides into their notes.</a:t>
            </a:r>
            <a:endParaRPr dirty="0">
              <a:solidFill>
                <a:schemeClr val="dk1"/>
              </a:solidFill>
            </a:endParaRPr>
          </a:p>
          <a:p>
            <a:pPr marL="0" lvl="0" indent="0" algn="l" rtl="0">
              <a:spcBef>
                <a:spcPts val="0"/>
              </a:spcBef>
              <a:spcAft>
                <a:spcPts val="0"/>
              </a:spcAft>
              <a:buSzPts val="1100"/>
              <a:buNone/>
            </a:pPr>
            <a:endParaRPr dirty="0">
              <a:solidFill>
                <a:schemeClr val="dk1"/>
              </a:solidFill>
            </a:endParaRPr>
          </a:p>
          <a:p>
            <a:pPr marL="0" lvl="0" indent="0" algn="l" rtl="0">
              <a:spcBef>
                <a:spcPts val="0"/>
              </a:spcBef>
              <a:spcAft>
                <a:spcPts val="0"/>
              </a:spcAft>
              <a:buSzPts val="1100"/>
              <a:buNone/>
            </a:pPr>
            <a:r>
              <a:rPr lang="en" b="1" dirty="0">
                <a:solidFill>
                  <a:schemeClr val="dk1"/>
                </a:solidFill>
              </a:rPr>
              <a:t>Teaching Points</a:t>
            </a:r>
            <a:r>
              <a:rPr lang="en" b="1" dirty="0"/>
              <a:t>:</a:t>
            </a:r>
            <a:r>
              <a:rPr lang="en" dirty="0"/>
              <a:t> The architecture of the Maronite Catholic Cathedral (next to the mosque) in Beirut resembles many of the other Catholic rite churches.</a:t>
            </a:r>
            <a:endParaRPr dirty="0"/>
          </a:p>
          <a:p>
            <a:pPr marL="0" lvl="0" indent="0" algn="l" rtl="0">
              <a:spcBef>
                <a:spcPts val="0"/>
              </a:spcBef>
              <a:spcAft>
                <a:spcPts val="0"/>
              </a:spcAft>
              <a:buSzPts val="1100"/>
              <a:buNone/>
            </a:pPr>
            <a:r>
              <a:rPr lang="en" dirty="0"/>
              <a:t>Who are the Maronites?</a:t>
            </a:r>
            <a:endParaRPr dirty="0"/>
          </a:p>
          <a:p>
            <a:pPr marL="457200" lvl="0" indent="-228600" algn="l" rtl="0">
              <a:spcBef>
                <a:spcPts val="0"/>
              </a:spcBef>
              <a:spcAft>
                <a:spcPts val="0"/>
              </a:spcAft>
              <a:buSzPts val="1100"/>
              <a:buNone/>
            </a:pPr>
            <a:r>
              <a:rPr lang="en" dirty="0"/>
              <a:t>Origin: The Maronites are named after St. Maron, a Syriac monk from the 4th century. They trace their origins to the monastery of Bet Moroon, or the House of Maron, which was built in 452 on the Orontes River. </a:t>
            </a:r>
            <a:endParaRPr dirty="0"/>
          </a:p>
          <a:p>
            <a:pPr marL="457200" lvl="0" indent="-228600" algn="l" rtl="0">
              <a:spcBef>
                <a:spcPts val="0"/>
              </a:spcBef>
              <a:spcAft>
                <a:spcPts val="0"/>
              </a:spcAft>
              <a:buSzPts val="1100"/>
              <a:buNone/>
            </a:pPr>
            <a:r>
              <a:rPr lang="en" dirty="0"/>
              <a:t>Church: The Maronites are part of the Maronite Church, one of the largest Eastern ritechurches. The Maronite Church is in communion with the Roman Catholic Church, but has its own liturgical and spiritual traditions. </a:t>
            </a:r>
            <a:endParaRPr dirty="0"/>
          </a:p>
          <a:p>
            <a:pPr marL="457200" lvl="0" indent="-228600" algn="l" rtl="0">
              <a:spcBef>
                <a:spcPts val="0"/>
              </a:spcBef>
              <a:spcAft>
                <a:spcPts val="0"/>
              </a:spcAft>
              <a:buSzPts val="1100"/>
              <a:buNone/>
            </a:pPr>
            <a:r>
              <a:rPr lang="en" dirty="0"/>
              <a:t>Location: The Maronites are concentrated in Lebanon, but there are also smaller communities in Syria, Israel, and Jordan. </a:t>
            </a:r>
            <a:endParaRPr dirty="0"/>
          </a:p>
          <a:p>
            <a:pPr marL="457200" lvl="0" indent="-228600" algn="l" rtl="0">
              <a:spcBef>
                <a:spcPts val="0"/>
              </a:spcBef>
              <a:spcAft>
                <a:spcPts val="0"/>
              </a:spcAft>
              <a:buSzPts val="1100"/>
              <a:buNone/>
            </a:pPr>
            <a:r>
              <a:rPr lang="en" dirty="0"/>
              <a:t>History: The Maronites' history is intertwined with Lebanon. The Maronite political leaders and their Church played a key role in the changes that led to Lebanon electing a Christian Maronite president. </a:t>
            </a:r>
            <a:endParaRPr sz="1200" dirty="0">
              <a:solidFill>
                <a:srgbClr val="001D35"/>
              </a:solidFill>
              <a:highlight>
                <a:srgbClr val="FFFFFF"/>
              </a:highlight>
              <a:latin typeface="Roboto"/>
              <a:ea typeface="Roboto"/>
              <a:cs typeface="Roboto"/>
              <a:sym typeface="Roboto"/>
            </a:endParaRPr>
          </a:p>
          <a:p>
            <a:pPr marL="457200" lvl="0" indent="0" algn="l" rtl="0">
              <a:spcBef>
                <a:spcPts val="0"/>
              </a:spcBef>
              <a:spcAft>
                <a:spcPts val="0"/>
              </a:spcAft>
              <a:buNone/>
            </a:pPr>
            <a:endParaRPr dirty="0"/>
          </a:p>
          <a:p>
            <a:pPr marL="0" lvl="0" indent="0" algn="l" rtl="0">
              <a:spcBef>
                <a:spcPts val="0"/>
              </a:spcBef>
              <a:spcAft>
                <a:spcPts val="0"/>
              </a:spcAft>
              <a:buSzPts val="1100"/>
              <a:buNone/>
            </a:pPr>
            <a:r>
              <a:rPr lang="en" b="1" dirty="0"/>
              <a:t>Online Resources:</a:t>
            </a:r>
            <a:r>
              <a:rPr lang="en" dirty="0"/>
              <a:t> View video, </a:t>
            </a:r>
            <a:r>
              <a:rPr lang="en" i="1" dirty="0"/>
              <a:t>The Maronite History and Liturgy. </a:t>
            </a:r>
            <a:r>
              <a:rPr lang="en" dirty="0"/>
              <a:t>URL here: https://youtu.be/YdRAGziWB08</a:t>
            </a:r>
          </a:p>
          <a:p>
            <a:pPr marL="0" lvl="0" indent="0" algn="l" rtl="0">
              <a:spcBef>
                <a:spcPts val="0"/>
              </a:spcBef>
              <a:spcAft>
                <a:spcPts val="0"/>
              </a:spcAft>
              <a:buSzPts val="1100"/>
              <a:buNone/>
            </a:pPr>
            <a:endParaRPr lang="en"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The resources linked in this presentation file may contain copyright material. Such material is made available for educational</a:t>
            </a:r>
            <a:r>
              <a:rPr lang="en-US" sz="1100" i="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purposes only. This constitutes a “fair use” of any such copyright material as provided for in Title 17 U.S.C. section106A-117 of the US Copyright Law.</a:t>
            </a:r>
            <a:endParaRPr lang="en-US" sz="110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SzPts val="1100"/>
              <a:buNone/>
            </a:pPr>
            <a:endParaRPr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g2e26fbf6e15_0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5" name="Google Shape;265;g2e26fbf6e15_0_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b="1" dirty="0"/>
              <a:t>Directions:</a:t>
            </a:r>
            <a:r>
              <a:rPr lang="en" dirty="0"/>
              <a:t> </a:t>
            </a:r>
            <a:r>
              <a:rPr lang="en" b="1" dirty="0">
                <a:solidFill>
                  <a:schemeClr val="dk1"/>
                </a:solidFill>
              </a:rPr>
              <a:t> </a:t>
            </a:r>
            <a:r>
              <a:rPr lang="en" dirty="0">
                <a:solidFill>
                  <a:schemeClr val="dk1"/>
                </a:solidFill>
              </a:rPr>
              <a:t>Have students copy the quote. Add bonus points to the assessment if they can copy it down demonstrating that they memorized it.</a:t>
            </a:r>
            <a:r>
              <a:rPr lang="en" dirty="0"/>
              <a:t> </a:t>
            </a:r>
          </a:p>
          <a:p>
            <a:pPr marL="0" lvl="0" indent="0" algn="l" rtl="0">
              <a:lnSpc>
                <a:spcPct val="100000"/>
              </a:lnSpc>
              <a:spcBef>
                <a:spcPts val="0"/>
              </a:spcBef>
              <a:spcAft>
                <a:spcPts val="0"/>
              </a:spcAft>
              <a:buSzPts val="1100"/>
              <a:buNone/>
            </a:pPr>
            <a:endParaRPr lang="en"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The resources linked in this presentation file may contain copyright material. Such material is made available for educational</a:t>
            </a:r>
            <a:r>
              <a:rPr lang="en-US" sz="1100" i="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purposes only. This constitutes a “fair use” of any such copyright material as provided for in Title 17 U.S.C. section106A-117 of the US Copyright Law.</a:t>
            </a:r>
            <a:endParaRPr lang="en-US" sz="110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2c337ec6306_0_3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3" name="Google Shape;113;g2c337ec6306_0_34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700"/>
              </a:spcBef>
              <a:spcAft>
                <a:spcPts val="0"/>
              </a:spcAft>
              <a:buSzPts val="1100"/>
              <a:buNone/>
            </a:pPr>
            <a:r>
              <a:rPr lang="en" b="1" dirty="0">
                <a:solidFill>
                  <a:schemeClr val="dk1"/>
                </a:solidFill>
              </a:rPr>
              <a:t>Photo Credit:</a:t>
            </a:r>
            <a:r>
              <a:rPr lang="en" dirty="0"/>
              <a:t> AMP Textbook pg. 168</a:t>
            </a:r>
            <a:endParaRPr dirty="0"/>
          </a:p>
          <a:p>
            <a:pPr marL="0" lvl="0" indent="0" algn="l" rtl="0">
              <a:lnSpc>
                <a:spcPct val="115000"/>
              </a:lnSpc>
              <a:spcBef>
                <a:spcPts val="700"/>
              </a:spcBef>
              <a:spcAft>
                <a:spcPts val="0"/>
              </a:spcAft>
              <a:buSzPts val="1100"/>
              <a:buNone/>
            </a:pPr>
            <a:r>
              <a:rPr lang="en" b="1" dirty="0"/>
              <a:t>Directions: </a:t>
            </a:r>
            <a:r>
              <a:rPr lang="en" dirty="0"/>
              <a:t>Have students copy the key vocabulary in their notes.</a:t>
            </a:r>
            <a:endParaRPr dirty="0"/>
          </a:p>
          <a:p>
            <a:pPr marL="0" lvl="0" indent="0" algn="l" rtl="0">
              <a:lnSpc>
                <a:spcPct val="115000"/>
              </a:lnSpc>
              <a:spcBef>
                <a:spcPts val="700"/>
              </a:spcBef>
              <a:spcAft>
                <a:spcPts val="0"/>
              </a:spcAft>
              <a:buSzPts val="1100"/>
              <a:buNone/>
            </a:pPr>
            <a:r>
              <a:rPr lang="en" b="1" dirty="0"/>
              <a:t>Online Resources</a:t>
            </a:r>
            <a:r>
              <a:rPr lang="en" dirty="0"/>
              <a:t>: Read article, </a:t>
            </a:r>
            <a:r>
              <a:rPr lang="en" i="1" dirty="0"/>
              <a:t>Why God Loves Monasticism So much.</a:t>
            </a:r>
            <a:r>
              <a:rPr lang="en" dirty="0"/>
              <a:t> URL here: https://www.ncregister.com/blog/why-god-loves-monasticism-so-much</a:t>
            </a:r>
          </a:p>
          <a:p>
            <a:pPr marL="0" lvl="0" indent="0" algn="l" rtl="0">
              <a:lnSpc>
                <a:spcPct val="115000"/>
              </a:lnSpc>
              <a:spcBef>
                <a:spcPts val="700"/>
              </a:spcBef>
              <a:spcAft>
                <a:spcPts val="0"/>
              </a:spcAft>
              <a:buSzPts val="1100"/>
              <a:buNone/>
            </a:pPr>
            <a:endParaRPr lang="en" dirty="0"/>
          </a:p>
          <a:p>
            <a:pPr marL="0" marR="0" lvl="0" indent="0" algn="l" defTabSz="914400" rtl="0" eaLnBrk="1" fontAlgn="auto" latinLnBrk="0" hangingPunct="1">
              <a:lnSpc>
                <a:spcPct val="115000"/>
              </a:lnSpc>
              <a:spcBef>
                <a:spcPts val="700"/>
              </a:spcBef>
              <a:spcAft>
                <a:spcPts val="0"/>
              </a:spcAft>
              <a:buClr>
                <a:srgbClr val="000000"/>
              </a:buClr>
              <a:buSzPts val="1100"/>
              <a:buFont typeface="Arial"/>
              <a:buNone/>
              <a:tabLst/>
              <a:defRPr/>
            </a:pP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The resources linked in this presentation file may contain copyright material. Such material is made available for educational</a:t>
            </a:r>
            <a:r>
              <a:rPr lang="en-US" sz="1100" i="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purposes only. This constitutes a “fair use” of any such copyright material as provided for in Title 17 U.S.C. section106A-117 of the US Copyright Law.</a:t>
            </a:r>
            <a:endParaRPr lang="en-US" sz="110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lnSpc>
                <a:spcPct val="115000"/>
              </a:lnSpc>
              <a:spcBef>
                <a:spcPts val="700"/>
              </a:spcBef>
              <a:spcAft>
                <a:spcPts val="0"/>
              </a:spcAft>
              <a:buSzPts val="1100"/>
              <a:buNone/>
            </a:pPr>
            <a:endParaRPr dirty="0"/>
          </a:p>
          <a:p>
            <a:pPr marL="0" lvl="0" indent="0" algn="l" rtl="0">
              <a:lnSpc>
                <a:spcPct val="100000"/>
              </a:lnSpc>
              <a:spcBef>
                <a:spcPts val="700"/>
              </a:spcBef>
              <a:spcAft>
                <a:spcPts val="0"/>
              </a:spcAft>
              <a:buSzPts val="1100"/>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308c338a9ef_0_6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SzPts val="1100"/>
              <a:buNone/>
            </a:pPr>
            <a:r>
              <a:rPr lang="en" b="1" dirty="0">
                <a:solidFill>
                  <a:schemeClr val="dk1"/>
                </a:solidFill>
              </a:rPr>
              <a:t>Photo Credit</a:t>
            </a:r>
            <a:r>
              <a:rPr lang="en" dirty="0"/>
              <a:t>: Detail: head of S. Benedict. </a:t>
            </a:r>
            <a:r>
              <a:rPr lang="en" dirty="0">
                <a:uFill>
                  <a:noFill/>
                </a:uFill>
                <a:hlinkClick r:id="rId3"/>
              </a:rPr>
              <a:t>Fra Angelico</a:t>
            </a:r>
            <a:r>
              <a:rPr lang="en" dirty="0"/>
              <a:t>. Public domain. Roman Catholic monks of the </a:t>
            </a:r>
            <a:r>
              <a:rPr lang="en" dirty="0">
                <a:uFill>
                  <a:noFill/>
                </a:uFill>
                <a:hlinkClick r:id="rId4"/>
              </a:rPr>
              <a:t>Order of Saint Benedict</a:t>
            </a:r>
            <a:r>
              <a:rPr lang="en" dirty="0"/>
              <a:t> singing </a:t>
            </a:r>
            <a:r>
              <a:rPr lang="en" dirty="0">
                <a:uFill>
                  <a:noFill/>
                </a:uFill>
                <a:hlinkClick r:id="rId5"/>
              </a:rPr>
              <a:t>Vespers</a:t>
            </a:r>
            <a:r>
              <a:rPr lang="en" dirty="0"/>
              <a:t> on </a:t>
            </a:r>
            <a:r>
              <a:rPr lang="en" dirty="0">
                <a:uFill>
                  <a:noFill/>
                </a:uFill>
                <a:hlinkClick r:id="rId6"/>
              </a:rPr>
              <a:t>Holy Saturday</a:t>
            </a:r>
            <a:r>
              <a:rPr lang="en" dirty="0"/>
              <a:t> at St. Mary's Abbey in </a:t>
            </a:r>
            <a:r>
              <a:rPr lang="en" dirty="0">
                <a:uFill>
                  <a:noFill/>
                </a:uFill>
                <a:hlinkClick r:id="rId7"/>
              </a:rPr>
              <a:t>Morristown, New Jersey</a:t>
            </a:r>
            <a:r>
              <a:rPr lang="en" dirty="0"/>
              <a:t>. John Stephen Dwyer (</a:t>
            </a:r>
            <a:r>
              <a:rPr lang="en" dirty="0">
                <a:uFill>
                  <a:noFill/>
                </a:uFill>
                <a:hlinkClick r:id="rId8"/>
              </a:rPr>
              <a:t>Boston</a:t>
            </a:r>
            <a:r>
              <a:rPr lang="en" dirty="0"/>
              <a:t>). </a:t>
            </a:r>
            <a:r>
              <a:rPr lang="en" dirty="0">
                <a:uFill>
                  <a:noFill/>
                </a:uFill>
                <a:hlinkClick r:id="rId9"/>
              </a:rPr>
              <a:t>Creative Commons Attribution-Share Alike 3.0</a:t>
            </a:r>
            <a:r>
              <a:rPr lang="en" dirty="0"/>
              <a:t>. </a:t>
            </a:r>
            <a:r>
              <a:rPr lang="en" u="sng" dirty="0">
                <a:solidFill>
                  <a:schemeClr val="hlink"/>
                </a:solidFill>
                <a:hlinkClick r:id="rId10"/>
              </a:rPr>
              <a:t>https://commons.wikimedia.org/</a:t>
            </a:r>
            <a:r>
              <a:rPr lang="en" dirty="0"/>
              <a:t>. </a:t>
            </a:r>
            <a:endParaRPr dirty="0"/>
          </a:p>
          <a:p>
            <a:pPr marL="0" lvl="0" indent="0" algn="l" rtl="0">
              <a:spcBef>
                <a:spcPts val="0"/>
              </a:spcBef>
              <a:spcAft>
                <a:spcPts val="0"/>
              </a:spcAft>
              <a:buSzPts val="1100"/>
              <a:buNone/>
            </a:pPr>
            <a:endParaRPr dirty="0"/>
          </a:p>
          <a:p>
            <a:pPr marL="0" lvl="0" indent="0" algn="l" rtl="0">
              <a:lnSpc>
                <a:spcPct val="100000"/>
              </a:lnSpc>
              <a:spcBef>
                <a:spcPts val="0"/>
              </a:spcBef>
              <a:spcAft>
                <a:spcPts val="0"/>
              </a:spcAft>
              <a:buSzPts val="1100"/>
              <a:buNone/>
            </a:pPr>
            <a:r>
              <a:rPr lang="en" b="1" dirty="0"/>
              <a:t>Teaching Points:</a:t>
            </a:r>
            <a:endParaRPr b="1" dirty="0"/>
          </a:p>
          <a:p>
            <a:pPr marL="457200" lvl="0" indent="-298450" algn="l" rtl="0">
              <a:lnSpc>
                <a:spcPct val="100000"/>
              </a:lnSpc>
              <a:spcBef>
                <a:spcPts val="0"/>
              </a:spcBef>
              <a:spcAft>
                <a:spcPts val="0"/>
              </a:spcAft>
              <a:buSzPts val="1100"/>
              <a:buChar char="●"/>
            </a:pPr>
            <a:r>
              <a:rPr lang="en" dirty="0"/>
              <a:t>St. Benedict of Nursia (480–547) was born just after the Roman Empire in the West fell. </a:t>
            </a:r>
            <a:endParaRPr dirty="0"/>
          </a:p>
          <a:p>
            <a:pPr marL="457200" lvl="0" indent="-298450" algn="l" rtl="0">
              <a:lnSpc>
                <a:spcPct val="100000"/>
              </a:lnSpc>
              <a:spcBef>
                <a:spcPts val="0"/>
              </a:spcBef>
              <a:spcAft>
                <a:spcPts val="0"/>
              </a:spcAft>
              <a:buSzPts val="1100"/>
              <a:buChar char="●"/>
            </a:pPr>
            <a:r>
              <a:rPr lang="en" dirty="0"/>
              <a:t>Like the Desert Fathers in the East, Benedict initially fled the world by himself, seeking the life of a hermit in the hills of Italy, but others were attracted to his holiness, and he eventually helped to organize many monasteries. </a:t>
            </a:r>
            <a:endParaRPr dirty="0"/>
          </a:p>
          <a:p>
            <a:pPr marL="457200" lvl="0" indent="-298450" algn="l" rtl="0">
              <a:lnSpc>
                <a:spcPct val="100000"/>
              </a:lnSpc>
              <a:spcBef>
                <a:spcPts val="0"/>
              </a:spcBef>
              <a:spcAft>
                <a:spcPts val="0"/>
              </a:spcAft>
              <a:buSzPts val="1100"/>
              <a:buChar char="●"/>
            </a:pPr>
            <a:r>
              <a:rPr lang="en" dirty="0"/>
              <a:t>His sister St. Scholastica organized a convent for women. Communities of Benedictine monks and nuns around the world today.</a:t>
            </a:r>
            <a:endParaRPr dirty="0"/>
          </a:p>
          <a:p>
            <a:pPr marL="457200" lvl="0" indent="-298450" algn="l" rtl="0">
              <a:lnSpc>
                <a:spcPct val="100000"/>
              </a:lnSpc>
              <a:spcBef>
                <a:spcPts val="0"/>
              </a:spcBef>
              <a:spcAft>
                <a:spcPts val="0"/>
              </a:spcAft>
              <a:buSzPts val="1100"/>
              <a:buChar char="●"/>
            </a:pPr>
            <a:r>
              <a:rPr lang="en" dirty="0"/>
              <a:t>To give order and direction to the monks’ lives, Benedict composed his rule. </a:t>
            </a:r>
            <a:endParaRPr dirty="0"/>
          </a:p>
          <a:p>
            <a:pPr marL="457200" lvl="0" indent="-298450" algn="l" rtl="0">
              <a:lnSpc>
                <a:spcPct val="100000"/>
              </a:lnSpc>
              <a:spcBef>
                <a:spcPts val="0"/>
              </a:spcBef>
              <a:spcAft>
                <a:spcPts val="0"/>
              </a:spcAft>
              <a:buSzPts val="1100"/>
              <a:buChar char="●"/>
            </a:pPr>
            <a:r>
              <a:rPr lang="en" dirty="0"/>
              <a:t>He drew on the previous Rules of Augustine and Basil but also added his own elements to craft a guide that would be practical and flexible and could be used for centuries to come by many different people in many different places.  </a:t>
            </a:r>
            <a:endParaRPr dirty="0"/>
          </a:p>
          <a:p>
            <a:pPr marL="457200" lvl="0" indent="-298450" algn="l" rtl="0">
              <a:lnSpc>
                <a:spcPct val="100000"/>
              </a:lnSpc>
              <a:spcBef>
                <a:spcPts val="0"/>
              </a:spcBef>
              <a:spcAft>
                <a:spcPts val="0"/>
              </a:spcAft>
              <a:buSzPts val="1100"/>
              <a:buChar char="●"/>
            </a:pPr>
            <a:r>
              <a:rPr lang="en" dirty="0"/>
              <a:t>The rule would serve as the basis for the constitutions of most of the religious orders, including non-monastic orders like the Jesuits, Franciscans, and Dominicans, that have been founded in the centuries since.In the rule, Benedict stressed the virtues of poverty, chastity, and obedience, which have been the vows taken by members of most religious orders ever since. He also encouraged hospitality in the monasteries, the welcoming of travelers and others in need. From this foundation, monasteries and convents became houses of charity, especially care for the sick.</a:t>
            </a:r>
            <a:endParaRPr dirty="0"/>
          </a:p>
          <a:p>
            <a:pPr marL="457200" lvl="0" indent="-298450" algn="l" rtl="0">
              <a:lnSpc>
                <a:spcPct val="100000"/>
              </a:lnSpc>
              <a:spcBef>
                <a:spcPts val="0"/>
              </a:spcBef>
              <a:spcAft>
                <a:spcPts val="0"/>
              </a:spcAft>
              <a:buSzPts val="1100"/>
              <a:buChar char="●"/>
            </a:pPr>
            <a:r>
              <a:rPr lang="en" dirty="0"/>
              <a:t>Part of the rule regulates the prayer life of the monks. </a:t>
            </a:r>
            <a:r>
              <a:rPr lang="en" dirty="0">
                <a:solidFill>
                  <a:schemeClr val="dk1"/>
                </a:solidFill>
              </a:rPr>
              <a:t> In the picture on the screen, still today, Roman Catholic monks of the </a:t>
            </a:r>
            <a:r>
              <a:rPr lang="en" dirty="0">
                <a:solidFill>
                  <a:schemeClr val="dk1"/>
                </a:solidFill>
                <a:uFill>
                  <a:noFill/>
                </a:uFill>
                <a:hlinkClick r:id="rId4">
                  <a:extLst>
                    <a:ext uri="{A12FA001-AC4F-418D-AE19-62706E023703}">
                      <ahyp:hlinkClr xmlns:ahyp="http://schemas.microsoft.com/office/drawing/2018/hyperlinkcolor" val="tx"/>
                    </a:ext>
                  </a:extLst>
                </a:hlinkClick>
              </a:rPr>
              <a:t>Order of Saint Benedict</a:t>
            </a:r>
            <a:r>
              <a:rPr lang="en" dirty="0">
                <a:solidFill>
                  <a:schemeClr val="dk1"/>
                </a:solidFill>
              </a:rPr>
              <a:t> singing </a:t>
            </a:r>
            <a:r>
              <a:rPr lang="en" dirty="0">
                <a:solidFill>
                  <a:schemeClr val="dk1"/>
                </a:solidFill>
                <a:uFill>
                  <a:noFill/>
                </a:uFill>
                <a:hlinkClick r:id="rId5">
                  <a:extLst>
                    <a:ext uri="{A12FA001-AC4F-418D-AE19-62706E023703}">
                      <ahyp:hlinkClr xmlns:ahyp="http://schemas.microsoft.com/office/drawing/2018/hyperlinkcolor" val="tx"/>
                    </a:ext>
                  </a:extLst>
                </a:hlinkClick>
              </a:rPr>
              <a:t>Vespers</a:t>
            </a:r>
            <a:r>
              <a:rPr lang="en" dirty="0">
                <a:solidFill>
                  <a:schemeClr val="dk1"/>
                </a:solidFill>
              </a:rPr>
              <a:t> on </a:t>
            </a:r>
            <a:r>
              <a:rPr lang="en" dirty="0">
                <a:solidFill>
                  <a:schemeClr val="dk1"/>
                </a:solidFill>
                <a:uFill>
                  <a:noFill/>
                </a:uFill>
                <a:hlinkClick r:id="rId6">
                  <a:extLst>
                    <a:ext uri="{A12FA001-AC4F-418D-AE19-62706E023703}">
                      <ahyp:hlinkClr xmlns:ahyp="http://schemas.microsoft.com/office/drawing/2018/hyperlinkcolor" val="tx"/>
                    </a:ext>
                  </a:extLst>
                </a:hlinkClick>
              </a:rPr>
              <a:t>Holy Saturday</a:t>
            </a:r>
            <a:r>
              <a:rPr lang="en" dirty="0">
                <a:solidFill>
                  <a:schemeClr val="dk1"/>
                </a:solidFill>
              </a:rPr>
              <a:t> at St. Mary's Abbey in </a:t>
            </a:r>
            <a:r>
              <a:rPr lang="en" dirty="0">
                <a:solidFill>
                  <a:schemeClr val="dk1"/>
                </a:solidFill>
                <a:uFill>
                  <a:noFill/>
                </a:uFill>
                <a:hlinkClick r:id="rId7">
                  <a:extLst>
                    <a:ext uri="{A12FA001-AC4F-418D-AE19-62706E023703}">
                      <ahyp:hlinkClr xmlns:ahyp="http://schemas.microsoft.com/office/drawing/2018/hyperlinkcolor" val="tx"/>
                    </a:ext>
                  </a:extLst>
                </a:hlinkClick>
              </a:rPr>
              <a:t>Morristown, New Jersey</a:t>
            </a:r>
            <a:r>
              <a:rPr lang="en" dirty="0">
                <a:solidFill>
                  <a:schemeClr val="dk1"/>
                </a:solidFill>
              </a:rPr>
              <a:t>. John Stephen Dwyer (</a:t>
            </a:r>
            <a:r>
              <a:rPr lang="en" dirty="0">
                <a:solidFill>
                  <a:schemeClr val="dk1"/>
                </a:solidFill>
                <a:uFill>
                  <a:noFill/>
                </a:uFill>
                <a:hlinkClick r:id="rId8">
                  <a:extLst>
                    <a:ext uri="{A12FA001-AC4F-418D-AE19-62706E023703}">
                      <ahyp:hlinkClr xmlns:ahyp="http://schemas.microsoft.com/office/drawing/2018/hyperlinkcolor" val="tx"/>
                    </a:ext>
                  </a:extLst>
                </a:hlinkClick>
              </a:rPr>
              <a:t>Boston</a:t>
            </a:r>
            <a:r>
              <a:rPr lang="en" dirty="0">
                <a:solidFill>
                  <a:schemeClr val="dk1"/>
                </a:solidFill>
              </a:rPr>
              <a:t>) as part of the Rule.  </a:t>
            </a:r>
            <a:endParaRPr dirty="0"/>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r>
              <a:rPr lang="en" b="1" dirty="0"/>
              <a:t>Online Resource:</a:t>
            </a:r>
            <a:r>
              <a:rPr lang="en" dirty="0"/>
              <a:t> Have students view video,</a:t>
            </a:r>
            <a:r>
              <a:rPr lang="en" i="1" dirty="0"/>
              <a:t> The Rule of Saint Benedict. </a:t>
            </a:r>
            <a:r>
              <a:rPr lang="en" dirty="0"/>
              <a:t>URL here: https://youtu.be/e3C39BqPJGU</a:t>
            </a:r>
            <a:endParaRPr dirty="0"/>
          </a:p>
          <a:p>
            <a:pPr marL="0" lvl="0" indent="0" algn="l" rtl="0">
              <a:lnSpc>
                <a:spcPct val="100000"/>
              </a:lnSpc>
              <a:spcBef>
                <a:spcPts val="0"/>
              </a:spcBef>
              <a:spcAft>
                <a:spcPts val="0"/>
              </a:spcAft>
              <a:buSzPts val="1100"/>
              <a:buNone/>
            </a:pPr>
            <a:r>
              <a:rPr lang="en" dirty="0"/>
              <a:t>Assign article, </a:t>
            </a:r>
            <a:r>
              <a:rPr lang="en" i="1" dirty="0"/>
              <a:t>How Benedict’s Rule Can Guide Your Spiritual Practice.</a:t>
            </a:r>
            <a:r>
              <a:rPr lang="en" dirty="0"/>
              <a:t> URL here: </a:t>
            </a:r>
            <a:r>
              <a:rPr lang="en" u="sng" dirty="0">
                <a:solidFill>
                  <a:schemeClr val="hlink"/>
                </a:solidFill>
                <a:hlinkClick r:id="rId11"/>
              </a:rPr>
              <a:t>https://uscatholic.org/articles/201908/how-benedicts-rule-can-guide-your-spiritual-practice/</a:t>
            </a:r>
            <a:r>
              <a:rPr lang="en" dirty="0"/>
              <a:t> </a:t>
            </a:r>
          </a:p>
          <a:p>
            <a:pPr marL="0" lvl="0" indent="0" algn="l" rtl="0">
              <a:lnSpc>
                <a:spcPct val="100000"/>
              </a:lnSpc>
              <a:spcBef>
                <a:spcPts val="0"/>
              </a:spcBef>
              <a:spcAft>
                <a:spcPts val="0"/>
              </a:spcAft>
              <a:buSzPts val="1100"/>
              <a:buNone/>
            </a:pPr>
            <a:endParaRPr lang="en"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The resources linked in this presentation file may contain copyright material. Such material is made available for educational</a:t>
            </a:r>
            <a:r>
              <a:rPr lang="en-US" sz="1100" i="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purposes only. This constitutes a “fair use” of any such copyright material as provided for in Title 17 U.S.C. section106A-117 of the US Copyright Law.</a:t>
            </a:r>
            <a:endParaRPr lang="en-US" sz="110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lnSpc>
                <a:spcPct val="100000"/>
              </a:lnSpc>
              <a:spcBef>
                <a:spcPts val="0"/>
              </a:spcBef>
              <a:spcAft>
                <a:spcPts val="0"/>
              </a:spcAft>
              <a:buSzPts val="1100"/>
              <a:buNone/>
            </a:pPr>
            <a:endParaRPr dirty="0"/>
          </a:p>
        </p:txBody>
      </p:sp>
      <p:sp>
        <p:nvSpPr>
          <p:cNvPr id="123" name="Google Shape;123;g308c338a9ef_0_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308c338a9ef_0_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2" name="Google Shape;132;g308c338a9ef_0_9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dirty="0">
                <a:solidFill>
                  <a:schemeClr val="dk1"/>
                </a:solidFill>
              </a:rPr>
              <a:t>Photo Credit:</a:t>
            </a:r>
            <a:r>
              <a:rPr lang="en" dirty="0">
                <a:solidFill>
                  <a:schemeClr val="dk1"/>
                </a:solidFill>
              </a:rPr>
              <a:t> </a:t>
            </a:r>
            <a:r>
              <a:rPr lang="en" dirty="0">
                <a:solidFill>
                  <a:schemeClr val="dk1"/>
                </a:solidFill>
                <a:uFill>
                  <a:noFill/>
                </a:uFill>
                <a:hlinkClick r:id="rId3">
                  <a:extLst>
                    <a:ext uri="{A12FA001-AC4F-418D-AE19-62706E023703}">
                      <ahyp:hlinkClr xmlns:ahyp="http://schemas.microsoft.com/office/drawing/2018/hyperlinkcolor" val="tx"/>
                    </a:ext>
                  </a:extLst>
                </a:hlinkClick>
              </a:rPr>
              <a:t>Book of Kells</a:t>
            </a:r>
            <a:r>
              <a:rPr lang="en" dirty="0">
                <a:solidFill>
                  <a:schemeClr val="dk1"/>
                </a:solidFill>
              </a:rPr>
              <a:t>, Folio 292r, Incipit to John. In principio erat verbum. Unknown author. Public domain</a:t>
            </a:r>
            <a:endParaRPr dirty="0">
              <a:solidFill>
                <a:schemeClr val="dk1"/>
              </a:solidFill>
            </a:endParaRPr>
          </a:p>
          <a:p>
            <a:pPr marL="0" lvl="0" indent="0" algn="l" rtl="0">
              <a:spcBef>
                <a:spcPts val="0"/>
              </a:spcBef>
              <a:spcAft>
                <a:spcPts val="0"/>
              </a:spcAft>
              <a:buClr>
                <a:schemeClr val="dk1"/>
              </a:buClr>
              <a:buSzPts val="1100"/>
              <a:buFont typeface="Arial"/>
              <a:buNone/>
            </a:pPr>
            <a:r>
              <a:rPr lang="en" dirty="0">
                <a:solidFill>
                  <a:schemeClr val="dk1"/>
                </a:solidFill>
                <a:uFill>
                  <a:noFill/>
                </a:uFill>
                <a:hlinkClick r:id="rId4">
                  <a:extLst>
                    <a:ext uri="{A12FA001-AC4F-418D-AE19-62706E023703}">
                      <ahyp:hlinkClr xmlns:ahyp="http://schemas.microsoft.com/office/drawing/2018/hyperlinkcolor" val="tx"/>
                    </a:ext>
                  </a:extLst>
                </a:hlinkClick>
              </a:rPr>
              <a:t>Designer Mario Kleff</a:t>
            </a:r>
            <a:r>
              <a:rPr lang="en" dirty="0">
                <a:solidFill>
                  <a:schemeClr val="dk1"/>
                </a:solidFill>
              </a:rPr>
              <a:t>. </a:t>
            </a:r>
            <a:r>
              <a:rPr lang="en" dirty="0">
                <a:solidFill>
                  <a:schemeClr val="dk1"/>
                </a:solidFill>
                <a:uFill>
                  <a:noFill/>
                </a:uFill>
                <a:hlinkClick r:id="rId5">
                  <a:extLst>
                    <a:ext uri="{A12FA001-AC4F-418D-AE19-62706E023703}">
                      <ahyp:hlinkClr xmlns:ahyp="http://schemas.microsoft.com/office/drawing/2018/hyperlinkcolor" val="tx"/>
                    </a:ext>
                  </a:extLst>
                </a:hlinkClick>
              </a:rPr>
              <a:t>Creative Commons Attribution-Share Alike 4.0</a:t>
            </a:r>
            <a:r>
              <a:rPr lang="en" dirty="0">
                <a:solidFill>
                  <a:schemeClr val="dk1"/>
                </a:solidFill>
              </a:rPr>
              <a:t>. Book Of Kells Detail By Mario Kleff In Early 90s 07.jpg</a:t>
            </a: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r>
              <a:rPr lang="en" b="1" dirty="0">
                <a:solidFill>
                  <a:schemeClr val="dk1"/>
                </a:solidFill>
              </a:rPr>
              <a:t>Directions: </a:t>
            </a:r>
            <a:r>
              <a:rPr lang="en" dirty="0">
                <a:solidFill>
                  <a:schemeClr val="dk1"/>
                </a:solidFill>
              </a:rPr>
              <a:t>Have students copy the side information in their notebooks</a:t>
            </a:r>
            <a:r>
              <a:rPr lang="en" b="1" dirty="0">
                <a:solidFill>
                  <a:schemeClr val="dk1"/>
                </a:solidFill>
              </a:rPr>
              <a:t>. </a:t>
            </a:r>
            <a:endParaRPr b="1" dirty="0">
              <a:solidFill>
                <a:schemeClr val="dk1"/>
              </a:solidFill>
            </a:endParaRPr>
          </a:p>
          <a:p>
            <a:pPr marL="0" lvl="0" indent="0" algn="l" rtl="0">
              <a:spcBef>
                <a:spcPts val="0"/>
              </a:spcBef>
              <a:spcAft>
                <a:spcPts val="0"/>
              </a:spcAft>
              <a:buClr>
                <a:schemeClr val="dk1"/>
              </a:buClr>
              <a:buSzPts val="1100"/>
              <a:buFont typeface="Arial"/>
              <a:buNone/>
            </a:pPr>
            <a:endParaRPr b="1" dirty="0">
              <a:solidFill>
                <a:schemeClr val="dk1"/>
              </a:solidFill>
            </a:endParaRPr>
          </a:p>
          <a:p>
            <a:pPr marL="0" lvl="0" indent="0" algn="l" rtl="0">
              <a:spcBef>
                <a:spcPts val="0"/>
              </a:spcBef>
              <a:spcAft>
                <a:spcPts val="0"/>
              </a:spcAft>
              <a:buClr>
                <a:schemeClr val="dk1"/>
              </a:buClr>
              <a:buSzPts val="1100"/>
              <a:buFont typeface="Arial"/>
              <a:buNone/>
            </a:pPr>
            <a:r>
              <a:rPr lang="en" b="1" dirty="0">
                <a:solidFill>
                  <a:schemeClr val="dk1"/>
                </a:solidFill>
              </a:rPr>
              <a:t>Teaching Points:</a:t>
            </a:r>
            <a:endParaRPr b="1" dirty="0">
              <a:solidFill>
                <a:schemeClr val="dk1"/>
              </a:solidFill>
            </a:endParaRPr>
          </a:p>
          <a:p>
            <a:pPr marL="457200" lvl="0" indent="-298450" algn="l" rtl="0">
              <a:spcBef>
                <a:spcPts val="0"/>
              </a:spcBef>
              <a:spcAft>
                <a:spcPts val="0"/>
              </a:spcAft>
              <a:buClr>
                <a:schemeClr val="dk1"/>
              </a:buClr>
              <a:buSzPts val="1100"/>
              <a:buChar char="●"/>
            </a:pPr>
            <a:r>
              <a:rPr lang="en" dirty="0">
                <a:solidFill>
                  <a:schemeClr val="dk1"/>
                </a:solidFill>
              </a:rPr>
              <a:t>Many monks toiling diligently, monasteries became centers of industry, growing agricultural products, raising livestock, producing cloth from wool, mining and manufacturing metal goods, and publishing written materials. Another kind of work was scholarship. Some monks taught reading, writing, math, and other subjects to fellow monks and other students. Others were tasked with copying manuscripts, including the Sacred Scriptures. </a:t>
            </a:r>
            <a:endParaRPr dirty="0">
              <a:solidFill>
                <a:schemeClr val="dk1"/>
              </a:solidFill>
            </a:endParaRPr>
          </a:p>
          <a:p>
            <a:pPr marL="457200" lvl="0" indent="-298450" algn="l" rtl="0">
              <a:spcBef>
                <a:spcPts val="0"/>
              </a:spcBef>
              <a:spcAft>
                <a:spcPts val="0"/>
              </a:spcAft>
              <a:buClr>
                <a:schemeClr val="dk1"/>
              </a:buClr>
              <a:buSzPts val="1100"/>
              <a:buChar char="●"/>
            </a:pPr>
            <a:r>
              <a:rPr lang="en" dirty="0">
                <a:solidFill>
                  <a:schemeClr val="dk1"/>
                </a:solidFill>
              </a:rPr>
              <a:t>Book of Kells:  An illuminated manuscript of the four Gospels that was produced by the monks of St. Columba in Iona, Scotland, before being brought to Kells, Ireland, in about 795 to keep it safe from Viking marauders. It is believed that the priests who read from the Book of Kells had the passages memorized and would hold the images facing the congregation so that they could learn from the beauty of the work.</a:t>
            </a:r>
            <a:endParaRPr b="1" dirty="0">
              <a:solidFill>
                <a:schemeClr val="dk1"/>
              </a:solidFill>
            </a:endParaRPr>
          </a:p>
          <a:p>
            <a:pPr marL="0" lvl="0" indent="0" algn="l" rtl="0">
              <a:spcBef>
                <a:spcPts val="0"/>
              </a:spcBef>
              <a:spcAft>
                <a:spcPts val="0"/>
              </a:spcAft>
              <a:buClr>
                <a:schemeClr val="dk1"/>
              </a:buClr>
              <a:buSzPts val="1100"/>
              <a:buFont typeface="Arial"/>
              <a:buNone/>
            </a:pPr>
            <a:endParaRPr b="1" dirty="0">
              <a:solidFill>
                <a:schemeClr val="dk1"/>
              </a:solidFill>
            </a:endParaRPr>
          </a:p>
          <a:p>
            <a:pPr marL="0" lvl="0" indent="0" algn="l" rtl="0">
              <a:spcBef>
                <a:spcPts val="0"/>
              </a:spcBef>
              <a:spcAft>
                <a:spcPts val="0"/>
              </a:spcAft>
              <a:buClr>
                <a:schemeClr val="dk1"/>
              </a:buClr>
              <a:buSzPts val="1100"/>
              <a:buFont typeface="Arial"/>
              <a:buNone/>
            </a:pPr>
            <a:r>
              <a:rPr lang="en" b="1" dirty="0">
                <a:solidFill>
                  <a:schemeClr val="dk1"/>
                </a:solidFill>
              </a:rPr>
              <a:t>Online Resources:</a:t>
            </a:r>
            <a:r>
              <a:rPr lang="en" dirty="0">
                <a:solidFill>
                  <a:schemeClr val="dk1"/>
                </a:solidFill>
              </a:rPr>
              <a:t> View video, </a:t>
            </a:r>
            <a:r>
              <a:rPr lang="en" i="1" dirty="0">
                <a:solidFill>
                  <a:schemeClr val="dk1"/>
                </a:solidFill>
              </a:rPr>
              <a:t>Ten Most Asked Questions About The Book of Kells.</a:t>
            </a:r>
            <a:r>
              <a:rPr lang="en" dirty="0">
                <a:solidFill>
                  <a:schemeClr val="dk1"/>
                </a:solidFill>
              </a:rPr>
              <a:t> URL here: https://youtu.be/CnhelGcEOLc</a:t>
            </a:r>
          </a:p>
          <a:p>
            <a:pPr marL="0" lvl="0" indent="0" algn="l" rtl="0">
              <a:spcBef>
                <a:spcPts val="0"/>
              </a:spcBef>
              <a:spcAft>
                <a:spcPts val="0"/>
              </a:spcAft>
              <a:buClr>
                <a:schemeClr val="dk1"/>
              </a:buClr>
              <a:buSzPts val="1100"/>
              <a:buFont typeface="Arial"/>
              <a:buNone/>
            </a:pPr>
            <a:endParaRPr lang="en" sz="800" dirty="0">
              <a:solidFill>
                <a:schemeClr val="dk1"/>
              </a:solidFill>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8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The resources linked in this presentation file may contain copyright material. Such material is made available for educational</a:t>
            </a:r>
            <a:r>
              <a:rPr lang="en-US" sz="800" i="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 </a:t>
            </a:r>
            <a:r>
              <a:rPr lang="en-US" sz="8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purposes only. This constitutes a “fair use” of any such copyright material as provided for in Title 17 U.S.C. section106A-117 of the US Copyright Law.</a:t>
            </a:r>
            <a:endParaRPr lang="en-US" sz="80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Clr>
                <a:schemeClr val="dk1"/>
              </a:buClr>
              <a:buSzPts val="1100"/>
              <a:buFont typeface="Arial"/>
              <a:buNone/>
            </a:pPr>
            <a:endParaRPr sz="800"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2e9c24cdcd7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1" name="Google Shape;141;g2e9c24cdcd7_0_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SzPts val="1100"/>
              <a:buNone/>
            </a:pPr>
            <a:r>
              <a:rPr lang="en" b="1" dirty="0">
                <a:solidFill>
                  <a:schemeClr val="dk1"/>
                </a:solidFill>
              </a:rPr>
              <a:t>Photo Credit: </a:t>
            </a:r>
            <a:r>
              <a:rPr lang="en" sz="1050" dirty="0">
                <a:solidFill>
                  <a:schemeClr val="dk1"/>
                </a:solidFill>
                <a:highlight>
                  <a:srgbClr val="F8F9FA"/>
                </a:highlight>
                <a:uFill>
                  <a:noFill/>
                </a:uFill>
                <a:hlinkClick r:id="rId3">
                  <a:extLst>
                    <a:ext uri="{A12FA001-AC4F-418D-AE19-62706E023703}">
                      <ahyp:hlinkClr xmlns:ahyp="http://schemas.microsoft.com/office/drawing/2018/hyperlinkcolor" val="tx"/>
                    </a:ext>
                  </a:extLst>
                </a:hlinkClick>
              </a:rPr>
              <a:t>Luc.</a:t>
            </a:r>
            <a:r>
              <a:rPr lang="en" sz="1050" dirty="0">
                <a:solidFill>
                  <a:schemeClr val="dk1"/>
                </a:solidFill>
                <a:highlight>
                  <a:srgbClr val="F8F9FA"/>
                </a:highlight>
              </a:rPr>
              <a:t>.</a:t>
            </a:r>
            <a:r>
              <a:rPr lang="en" sz="1050" dirty="0">
                <a:solidFill>
                  <a:schemeClr val="dk1"/>
                </a:solidFill>
                <a:highlight>
                  <a:srgbClr val="F8F9FA"/>
                </a:highlight>
                <a:uFill>
                  <a:noFill/>
                </a:uFill>
                <a:hlinkClick r:id="rId4">
                  <a:extLst>
                    <a:ext uri="{A12FA001-AC4F-418D-AE19-62706E023703}">
                      <ahyp:hlinkClr xmlns:ahyp="http://schemas.microsoft.com/office/drawing/2018/hyperlinkcolor" val="tx"/>
                    </a:ext>
                  </a:extLst>
                </a:hlinkClick>
              </a:rPr>
              <a:t>Creative Commons Attribution-Share Alike 3.0</a:t>
            </a:r>
            <a:r>
              <a:rPr lang="en" sz="1050" dirty="0">
                <a:solidFill>
                  <a:schemeClr val="dk1"/>
                </a:solidFill>
                <a:highlight>
                  <a:srgbClr val="F8F9FA"/>
                </a:highlight>
              </a:rPr>
              <a:t>.</a:t>
            </a:r>
            <a:r>
              <a:rPr lang="en" dirty="0">
                <a:solidFill>
                  <a:schemeClr val="dk1"/>
                </a:solidFill>
              </a:rPr>
              <a:t>Milan Basilica Sant'Ambrogio Skull of Saint Ambrose.JPG. </a:t>
            </a:r>
            <a:r>
              <a:rPr lang="en" u="sng" dirty="0">
                <a:solidFill>
                  <a:schemeClr val="hlink"/>
                </a:solidFill>
                <a:hlinkClick r:id="rId5"/>
              </a:rPr>
              <a:t>https://commons.wikimedia.org/wiki/File:Milan_Basilica_Sant%27Ambrogio_Skull_of_Saint_Ambrose.JPG</a:t>
            </a:r>
            <a:r>
              <a:rPr lang="en" dirty="0">
                <a:solidFill>
                  <a:schemeClr val="dk1"/>
                </a:solidFill>
              </a:rPr>
              <a:t> </a:t>
            </a:r>
            <a:endParaRPr dirty="0">
              <a:solidFill>
                <a:schemeClr val="dk1"/>
              </a:solidFill>
            </a:endParaRPr>
          </a:p>
          <a:p>
            <a:pPr marL="0" lvl="0" indent="0" algn="l" rtl="0">
              <a:spcBef>
                <a:spcPts val="0"/>
              </a:spcBef>
              <a:spcAft>
                <a:spcPts val="0"/>
              </a:spcAft>
              <a:buSzPts val="1100"/>
              <a:buNone/>
            </a:pPr>
            <a:endParaRPr b="1" dirty="0">
              <a:solidFill>
                <a:schemeClr val="dk1"/>
              </a:solidFill>
            </a:endParaRPr>
          </a:p>
          <a:p>
            <a:pPr marL="0" lvl="0" indent="0" algn="l" rtl="0">
              <a:spcBef>
                <a:spcPts val="0"/>
              </a:spcBef>
              <a:spcAft>
                <a:spcPts val="0"/>
              </a:spcAft>
              <a:buSzPts val="1100"/>
              <a:buNone/>
            </a:pPr>
            <a:r>
              <a:rPr lang="en" b="1" dirty="0">
                <a:solidFill>
                  <a:schemeClr val="dk1"/>
                </a:solidFill>
              </a:rPr>
              <a:t>Directions:</a:t>
            </a:r>
            <a:r>
              <a:rPr lang="en" dirty="0">
                <a:solidFill>
                  <a:schemeClr val="dk1"/>
                </a:solidFill>
              </a:rPr>
              <a:t> Have a students read aloud the quote on the slide.</a:t>
            </a:r>
            <a:endParaRPr dirty="0">
              <a:solidFill>
                <a:schemeClr val="dk1"/>
              </a:solidFill>
            </a:endParaRPr>
          </a:p>
          <a:p>
            <a:pPr marL="0" lvl="0" indent="0" algn="l" rtl="0">
              <a:spcBef>
                <a:spcPts val="0"/>
              </a:spcBef>
              <a:spcAft>
                <a:spcPts val="0"/>
              </a:spcAft>
              <a:buSzPts val="1100"/>
              <a:buNone/>
            </a:pPr>
            <a:endParaRPr dirty="0">
              <a:solidFill>
                <a:schemeClr val="dk1"/>
              </a:solidFill>
            </a:endParaRPr>
          </a:p>
          <a:p>
            <a:pPr marL="0" lvl="0" indent="0" algn="l" rtl="0">
              <a:spcBef>
                <a:spcPts val="0"/>
              </a:spcBef>
              <a:spcAft>
                <a:spcPts val="0"/>
              </a:spcAft>
              <a:buSzPts val="1100"/>
              <a:buNone/>
            </a:pPr>
            <a:r>
              <a:rPr lang="en" b="1" dirty="0">
                <a:solidFill>
                  <a:schemeClr val="dk1"/>
                </a:solidFill>
              </a:rPr>
              <a:t>Teaching points: </a:t>
            </a:r>
            <a:r>
              <a:rPr lang="en" dirty="0">
                <a:solidFill>
                  <a:schemeClr val="dk1"/>
                </a:solidFill>
              </a:rPr>
              <a:t> </a:t>
            </a:r>
            <a:endParaRPr dirty="0">
              <a:solidFill>
                <a:schemeClr val="dk1"/>
              </a:solidFill>
            </a:endParaRPr>
          </a:p>
          <a:p>
            <a:pPr marL="457200" lvl="0" indent="-298450" algn="l" rtl="0">
              <a:spcBef>
                <a:spcPts val="0"/>
              </a:spcBef>
              <a:spcAft>
                <a:spcPts val="0"/>
              </a:spcAft>
              <a:buClr>
                <a:schemeClr val="dk1"/>
              </a:buClr>
              <a:buSzPts val="1100"/>
              <a:buChar char="●"/>
            </a:pPr>
            <a:r>
              <a:rPr lang="en" dirty="0">
                <a:solidFill>
                  <a:schemeClr val="dk1"/>
                </a:solidFill>
              </a:rPr>
              <a:t>There have been saints in every age of the Church, but the Middle Ages saw the proliferation of devotions to them and the creation of a formal process for recognizing people of extraordinary sanctity in the Church called canonization.</a:t>
            </a:r>
            <a:endParaRPr dirty="0">
              <a:solidFill>
                <a:schemeClr val="dk1"/>
              </a:solidFill>
            </a:endParaRPr>
          </a:p>
          <a:p>
            <a:pPr marL="457200" lvl="0" indent="-298450" algn="l" rtl="0">
              <a:spcBef>
                <a:spcPts val="0"/>
              </a:spcBef>
              <a:spcAft>
                <a:spcPts val="0"/>
              </a:spcAft>
              <a:buClr>
                <a:schemeClr val="dk1"/>
              </a:buClr>
              <a:buSzPts val="1100"/>
              <a:buChar char="●"/>
            </a:pPr>
            <a:r>
              <a:rPr lang="en" dirty="0">
                <a:solidFill>
                  <a:schemeClr val="dk1"/>
                </a:solidFill>
              </a:rPr>
              <a:t>Devotion to the saints gave rise to important practices in the Church’s spiritual life, such as feast days and pilgrimages. Saints represent a wildly diverse array of models of holiness for Catholics to admire and emulate.</a:t>
            </a:r>
            <a:endParaRPr dirty="0">
              <a:solidFill>
                <a:schemeClr val="dk1"/>
              </a:solidFill>
            </a:endParaRPr>
          </a:p>
          <a:p>
            <a:pPr marL="457200" lvl="0" indent="-298450" algn="l" rtl="0">
              <a:spcBef>
                <a:spcPts val="0"/>
              </a:spcBef>
              <a:spcAft>
                <a:spcPts val="0"/>
              </a:spcAft>
              <a:buClr>
                <a:schemeClr val="dk1"/>
              </a:buClr>
              <a:buSzPts val="1100"/>
              <a:buChar char="●"/>
            </a:pPr>
            <a:r>
              <a:rPr lang="en" dirty="0">
                <a:solidFill>
                  <a:schemeClr val="dk1"/>
                </a:solidFill>
              </a:rPr>
              <a:t>Relics are physical things associated with a Saint, such as their bodies or body parts, their possessions such as clothing or any object that they possessed. </a:t>
            </a:r>
            <a:endParaRPr dirty="0">
              <a:solidFill>
                <a:schemeClr val="dk1"/>
              </a:solidFill>
            </a:endParaRPr>
          </a:p>
          <a:p>
            <a:pPr marL="457200" lvl="0" indent="-298450" algn="l" rtl="0">
              <a:spcBef>
                <a:spcPts val="0"/>
              </a:spcBef>
              <a:spcAft>
                <a:spcPts val="0"/>
              </a:spcAft>
              <a:buClr>
                <a:schemeClr val="dk1"/>
              </a:buClr>
              <a:buSzPts val="1100"/>
              <a:buChar char="●"/>
            </a:pPr>
            <a:r>
              <a:rPr lang="en" dirty="0">
                <a:solidFill>
                  <a:schemeClr val="dk1"/>
                </a:solidFill>
              </a:rPr>
              <a:t>They are holy because Jesus came to make the material world holy especially our bodies.</a:t>
            </a:r>
            <a:endParaRPr dirty="0">
              <a:solidFill>
                <a:schemeClr val="dk1"/>
              </a:solidFill>
            </a:endParaRPr>
          </a:p>
          <a:p>
            <a:pPr marL="457200" lvl="0" indent="-298450" algn="l" rtl="0">
              <a:spcBef>
                <a:spcPts val="0"/>
              </a:spcBef>
              <a:spcAft>
                <a:spcPts val="0"/>
              </a:spcAft>
              <a:buClr>
                <a:schemeClr val="dk1"/>
              </a:buClr>
              <a:buSzPts val="1100"/>
              <a:buChar char="●"/>
            </a:pPr>
            <a:r>
              <a:rPr lang="en" dirty="0">
                <a:solidFill>
                  <a:schemeClr val="dk1"/>
                </a:solidFill>
              </a:rPr>
              <a:t>Relics of martyrs and other saints were divided and shared with many local churches, and these relics were venerated by Christians. Soon Christians beyond the local area traveled to venerate the relics of these martyrs which were usually kept in church buildings such as the cathedral of Milan.</a:t>
            </a:r>
            <a:endParaRPr dirty="0">
              <a:solidFill>
                <a:schemeClr val="dk1"/>
              </a:solidFill>
            </a:endParaRPr>
          </a:p>
          <a:p>
            <a:pPr marL="0" lvl="0" indent="0" algn="l" rtl="0">
              <a:spcBef>
                <a:spcPts val="0"/>
              </a:spcBef>
              <a:spcAft>
                <a:spcPts val="0"/>
              </a:spcAft>
              <a:buSzPts val="1100"/>
              <a:buNone/>
            </a:pPr>
            <a:endParaRPr dirty="0"/>
          </a:p>
          <a:p>
            <a:pPr marL="0" lvl="0" indent="0" algn="l" rtl="0">
              <a:spcBef>
                <a:spcPts val="0"/>
              </a:spcBef>
              <a:spcAft>
                <a:spcPts val="0"/>
              </a:spcAft>
              <a:buSzPts val="1100"/>
              <a:buNone/>
            </a:pPr>
            <a:r>
              <a:rPr lang="en" b="1" dirty="0">
                <a:solidFill>
                  <a:schemeClr val="dk1"/>
                </a:solidFill>
              </a:rPr>
              <a:t>Online Resource:  </a:t>
            </a:r>
            <a:r>
              <a:rPr lang="en" dirty="0">
                <a:solidFill>
                  <a:schemeClr val="dk1"/>
                </a:solidFill>
              </a:rPr>
              <a:t>Have students view video, </a:t>
            </a:r>
            <a:r>
              <a:rPr lang="en" i="1" dirty="0">
                <a:solidFill>
                  <a:schemeClr val="dk1"/>
                </a:solidFill>
              </a:rPr>
              <a:t>Bishop Barron on the Teeth of Saint Ambrose</a:t>
            </a:r>
            <a:r>
              <a:rPr lang="en" dirty="0">
                <a:solidFill>
                  <a:schemeClr val="dk1"/>
                </a:solidFill>
              </a:rPr>
              <a:t>. URL here: </a:t>
            </a:r>
            <a:r>
              <a:rPr lang="en" u="sng" dirty="0">
                <a:solidFill>
                  <a:schemeClr val="hlink"/>
                </a:solidFill>
                <a:hlinkClick r:id="rId6"/>
              </a:rPr>
              <a:t>https://youtu.be/9aHqa43Piik</a:t>
            </a:r>
            <a:r>
              <a:rPr lang="en" dirty="0">
                <a:solidFill>
                  <a:schemeClr val="dk1"/>
                </a:solidFill>
              </a:rPr>
              <a:t> </a:t>
            </a:r>
            <a:endParaRPr dirty="0">
              <a:solidFill>
                <a:schemeClr val="dk1"/>
              </a:solidFill>
            </a:endParaRPr>
          </a:p>
          <a:p>
            <a:pPr marL="0" lvl="0" indent="0" algn="l" rtl="0">
              <a:spcBef>
                <a:spcPts val="0"/>
              </a:spcBef>
              <a:spcAft>
                <a:spcPts val="0"/>
              </a:spcAft>
              <a:buSzPts val="1100"/>
              <a:buNone/>
            </a:pPr>
            <a:r>
              <a:rPr lang="en" dirty="0">
                <a:solidFill>
                  <a:schemeClr val="dk1"/>
                </a:solidFill>
              </a:rPr>
              <a:t>Assign article, </a:t>
            </a:r>
            <a:r>
              <a:rPr lang="en" i="1" dirty="0">
                <a:solidFill>
                  <a:schemeClr val="dk1"/>
                </a:solidFill>
              </a:rPr>
              <a:t>Musing on the Teeth of Saint Ambrose</a:t>
            </a:r>
            <a:r>
              <a:rPr lang="en" dirty="0">
                <a:solidFill>
                  <a:schemeClr val="dk1"/>
                </a:solidFill>
              </a:rPr>
              <a:t>.  URL here: </a:t>
            </a:r>
            <a:r>
              <a:rPr lang="en" u="sng" dirty="0">
                <a:solidFill>
                  <a:schemeClr val="hlink"/>
                </a:solidFill>
                <a:hlinkClick r:id="rId7"/>
              </a:rPr>
              <a:t>https://www.wordonfire.org/articles/barron/musing-on-the-teeth-of-st-ambrose/</a:t>
            </a:r>
            <a:endParaRPr lang="en" u="sng" dirty="0">
              <a:solidFill>
                <a:schemeClr val="hlink"/>
              </a:solidFill>
            </a:endParaRPr>
          </a:p>
          <a:p>
            <a:pPr marL="0" lvl="0" indent="0" algn="l" rtl="0">
              <a:spcBef>
                <a:spcPts val="0"/>
              </a:spcBef>
              <a:spcAft>
                <a:spcPts val="0"/>
              </a:spcAft>
              <a:buSzPts val="1100"/>
              <a:buNone/>
            </a:pPr>
            <a:endParaRPr lang="en" u="sng" dirty="0">
              <a:solidFill>
                <a:schemeClr val="hlink"/>
              </a:solidFil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The resources linked in this presentation file may contain copyright material. Such material is made available for educational</a:t>
            </a:r>
            <a:r>
              <a:rPr lang="en-US" sz="1100" i="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purposes only. This constitutes a “fair use” of any such copyright material as provided for in Title 17 U.S.C. section106A-117 of the US Copyright Law.</a:t>
            </a:r>
            <a:endParaRPr lang="en-US" sz="110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SzPts val="1100"/>
              <a:buNone/>
            </a:pPr>
            <a:endParaRPr dirty="0">
              <a:solidFill>
                <a:schemeClr val="dk1"/>
              </a:solidFill>
            </a:endParaRPr>
          </a:p>
          <a:p>
            <a:pPr marL="0" lvl="0" indent="0" algn="l" rtl="0">
              <a:spcBef>
                <a:spcPts val="0"/>
              </a:spcBef>
              <a:spcAft>
                <a:spcPts val="0"/>
              </a:spcAft>
              <a:buSzPts val="1100"/>
              <a:buNone/>
            </a:pPr>
            <a:endParaRPr dirty="0">
              <a:solidFill>
                <a:schemeClr val="dk1"/>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308c338a9ef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8" name="Google Shape;148;g308c338a9ef_0_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700"/>
              </a:spcBef>
              <a:spcAft>
                <a:spcPts val="0"/>
              </a:spcAft>
              <a:buSzPts val="1100"/>
              <a:buNone/>
            </a:pPr>
            <a:r>
              <a:rPr lang="en" b="1" dirty="0">
                <a:solidFill>
                  <a:schemeClr val="dk1"/>
                </a:solidFill>
              </a:rPr>
              <a:t>Photo Credit:</a:t>
            </a:r>
            <a:r>
              <a:rPr lang="en" dirty="0">
                <a:solidFill>
                  <a:schemeClr val="dk1"/>
                </a:solidFill>
              </a:rPr>
              <a:t> </a:t>
            </a:r>
            <a:r>
              <a:rPr lang="en" sz="1050" dirty="0">
                <a:solidFill>
                  <a:schemeClr val="dk1"/>
                </a:solidFill>
                <a:highlight>
                  <a:srgbClr val="F8F9FA"/>
                </a:highlight>
                <a:uFill>
                  <a:noFill/>
                </a:uFill>
                <a:hlinkClick r:id="rId3">
                  <a:extLst>
                    <a:ext uri="{A12FA001-AC4F-418D-AE19-62706E023703}">
                      <ahyp:hlinkClr xmlns:ahyp="http://schemas.microsoft.com/office/drawing/2018/hyperlinkcolor" val="tx"/>
                    </a:ext>
                  </a:extLst>
                </a:hlinkClick>
              </a:rPr>
              <a:t>Aleteia Image Department</a:t>
            </a:r>
            <a:r>
              <a:rPr lang="en" sz="1050" dirty="0">
                <a:solidFill>
                  <a:schemeClr val="dk1"/>
                </a:solidFill>
                <a:highlight>
                  <a:srgbClr val="F8F9FA"/>
                </a:highlight>
              </a:rPr>
              <a:t>.</a:t>
            </a:r>
            <a:r>
              <a:rPr lang="en" sz="1050" dirty="0">
                <a:solidFill>
                  <a:schemeClr val="dk1"/>
                </a:solidFill>
                <a:highlight>
                  <a:srgbClr val="F8F9FA"/>
                </a:highlight>
                <a:uFill>
                  <a:noFill/>
                </a:uFill>
                <a:hlinkClick r:id="rId4">
                  <a:extLst>
                    <a:ext uri="{A12FA001-AC4F-418D-AE19-62706E023703}">
                      <ahyp:hlinkClr xmlns:ahyp="http://schemas.microsoft.com/office/drawing/2018/hyperlinkcolor" val="tx"/>
                    </a:ext>
                  </a:extLst>
                </a:hlinkClick>
              </a:rPr>
              <a:t>Creative Commons Attribution-Share Alike 2.0</a:t>
            </a:r>
            <a:r>
              <a:rPr lang="en" sz="1050" dirty="0">
                <a:solidFill>
                  <a:schemeClr val="dk1"/>
                </a:solidFill>
                <a:highlight>
                  <a:srgbClr val="F8F9FA"/>
                </a:highlight>
              </a:rPr>
              <a:t>.</a:t>
            </a:r>
            <a:r>
              <a:rPr lang="en" dirty="0">
                <a:solidFill>
                  <a:schemeClr val="dk1"/>
                </a:solidFill>
              </a:rPr>
              <a:t>In anticipation of the Canonization of John XXIII and John Paul  II. https://commons.wikimedia.org/wiki/File:In_anticipation_of_the_Canonization_II_(14005415332).jpg</a:t>
            </a:r>
            <a:endParaRPr dirty="0">
              <a:solidFill>
                <a:schemeClr val="dk1"/>
              </a:solidFill>
            </a:endParaRPr>
          </a:p>
          <a:p>
            <a:pPr marL="0" lvl="0" indent="0" algn="l" rtl="0">
              <a:lnSpc>
                <a:spcPct val="115000"/>
              </a:lnSpc>
              <a:spcBef>
                <a:spcPts val="700"/>
              </a:spcBef>
              <a:spcAft>
                <a:spcPts val="0"/>
              </a:spcAft>
              <a:buSzPts val="1100"/>
              <a:buNone/>
            </a:pPr>
            <a:r>
              <a:rPr lang="en" b="1" dirty="0"/>
              <a:t>Directions: </a:t>
            </a:r>
            <a:r>
              <a:rPr lang="en" dirty="0"/>
              <a:t>Have students copy the key vocabulary in their notes.</a:t>
            </a:r>
            <a:endParaRPr dirty="0"/>
          </a:p>
          <a:p>
            <a:pPr marL="0" lvl="0" indent="0" algn="l" rtl="0">
              <a:lnSpc>
                <a:spcPct val="115000"/>
              </a:lnSpc>
              <a:spcBef>
                <a:spcPts val="700"/>
              </a:spcBef>
              <a:spcAft>
                <a:spcPts val="0"/>
              </a:spcAft>
              <a:buSzPts val="1100"/>
              <a:buNone/>
            </a:pPr>
            <a:r>
              <a:rPr lang="en" b="1" dirty="0"/>
              <a:t>Online Resources</a:t>
            </a:r>
            <a:r>
              <a:rPr lang="en" dirty="0"/>
              <a:t>: Have students view video, </a:t>
            </a:r>
            <a:r>
              <a:rPr lang="en" i="1" dirty="0"/>
              <a:t>How to become a saint: Canonization explained. </a:t>
            </a:r>
            <a:r>
              <a:rPr lang="en" dirty="0"/>
              <a:t>URL here: </a:t>
            </a:r>
            <a:r>
              <a:rPr lang="en" u="sng" dirty="0">
                <a:solidFill>
                  <a:schemeClr val="hlink"/>
                </a:solidFill>
                <a:hlinkClick r:id="rId5"/>
              </a:rPr>
              <a:t>https://www.britannica.com/video/how-does-a-person-become-a-saint-canonization/-308642</a:t>
            </a:r>
            <a:r>
              <a:rPr lang="en" dirty="0"/>
              <a:t> </a:t>
            </a:r>
            <a:endParaRPr dirty="0"/>
          </a:p>
          <a:p>
            <a:pPr marL="0" lvl="0" indent="0" algn="l" rtl="0">
              <a:lnSpc>
                <a:spcPct val="100000"/>
              </a:lnSpc>
              <a:spcBef>
                <a:spcPts val="700"/>
              </a:spcBef>
              <a:spcAft>
                <a:spcPts val="0"/>
              </a:spcAft>
              <a:buSzPts val="1100"/>
              <a:buNone/>
            </a:pPr>
            <a:endParaRPr lang="en-US" dirty="0"/>
          </a:p>
          <a:p>
            <a:pPr marL="0" marR="0" lvl="0" indent="0" algn="l" defTabSz="914400" rtl="0" eaLnBrk="1" fontAlgn="auto" latinLnBrk="0" hangingPunct="1">
              <a:lnSpc>
                <a:spcPct val="100000"/>
              </a:lnSpc>
              <a:spcBef>
                <a:spcPts val="700"/>
              </a:spcBef>
              <a:spcAft>
                <a:spcPts val="0"/>
              </a:spcAft>
              <a:buClr>
                <a:srgbClr val="000000"/>
              </a:buClr>
              <a:buSzPts val="1100"/>
              <a:buFont typeface="Arial"/>
              <a:buNone/>
              <a:tabLst/>
              <a:defRPr/>
            </a:pP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The resources linked in this presentation file may contain copyright material. Such material is made available for educational</a:t>
            </a:r>
            <a:r>
              <a:rPr lang="en-US" sz="1100" i="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purposes only. This constitutes a “fair use” of any such copyright material as provided for in Title 17 U.S.C. section106A-117 of the US Copyright Law.</a:t>
            </a:r>
            <a:endParaRPr lang="en-US" sz="110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lnSpc>
                <a:spcPct val="100000"/>
              </a:lnSpc>
              <a:spcBef>
                <a:spcPts val="700"/>
              </a:spcBef>
              <a:spcAft>
                <a:spcPts val="0"/>
              </a:spcAft>
              <a:buSzPts val="1100"/>
              <a:buNone/>
            </a:pP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308c338a9ef_0_5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SzPts val="1100"/>
              <a:buNone/>
            </a:pPr>
            <a:r>
              <a:rPr lang="en" b="1" dirty="0">
                <a:solidFill>
                  <a:schemeClr val="dk1"/>
                </a:solidFill>
              </a:rPr>
              <a:t>Photo Credit</a:t>
            </a:r>
            <a:r>
              <a:rPr lang="en" dirty="0">
                <a:solidFill>
                  <a:schemeClr val="dk1"/>
                </a:solidFill>
              </a:rPr>
              <a:t>: </a:t>
            </a:r>
            <a:r>
              <a:rPr lang="en" dirty="0">
                <a:solidFill>
                  <a:schemeClr val="dk1"/>
                </a:solidFill>
                <a:uFill>
                  <a:noFill/>
                </a:uFill>
                <a:hlinkClick r:id="rId3">
                  <a:extLst>
                    <a:ext uri="{A12FA001-AC4F-418D-AE19-62706E023703}">
                      <ahyp:hlinkClr xmlns:ahyp="http://schemas.microsoft.com/office/drawing/2018/hyperlinkcolor" val="tx"/>
                    </a:ext>
                  </a:extLst>
                </a:hlinkClick>
              </a:rPr>
              <a:t>A</a:t>
            </a:r>
            <a:r>
              <a:rPr lang="en" dirty="0">
                <a:solidFill>
                  <a:schemeClr val="dk1"/>
                </a:solidFill>
              </a:rPr>
              <a:t>MP textbook pg. 191</a:t>
            </a:r>
            <a:endParaRPr dirty="0">
              <a:solidFill>
                <a:schemeClr val="dk1"/>
              </a:solidFill>
            </a:endParaRPr>
          </a:p>
          <a:p>
            <a:pPr marL="0" lvl="0" indent="0" algn="l" rtl="0">
              <a:spcBef>
                <a:spcPts val="0"/>
              </a:spcBef>
              <a:spcAft>
                <a:spcPts val="0"/>
              </a:spcAft>
              <a:buSzPts val="1100"/>
              <a:buNone/>
            </a:pPr>
            <a:endParaRPr dirty="0">
              <a:solidFill>
                <a:schemeClr val="dk1"/>
              </a:solidFill>
            </a:endParaRPr>
          </a:p>
          <a:p>
            <a:pPr marL="0" lvl="0" indent="0" algn="l" rtl="0">
              <a:spcBef>
                <a:spcPts val="0"/>
              </a:spcBef>
              <a:spcAft>
                <a:spcPts val="0"/>
              </a:spcAft>
              <a:buSzPts val="1100"/>
              <a:buNone/>
            </a:pPr>
            <a:r>
              <a:rPr lang="en" b="1" dirty="0">
                <a:solidFill>
                  <a:schemeClr val="dk1"/>
                </a:solidFill>
              </a:rPr>
              <a:t>Directions: </a:t>
            </a:r>
            <a:r>
              <a:rPr lang="en" dirty="0">
                <a:solidFill>
                  <a:schemeClr val="dk1"/>
                </a:solidFill>
              </a:rPr>
              <a:t>Have students copy down the information from the slide in their notes.</a:t>
            </a:r>
            <a:endParaRPr dirty="0">
              <a:solidFill>
                <a:schemeClr val="dk1"/>
              </a:solidFill>
            </a:endParaRPr>
          </a:p>
          <a:p>
            <a:pPr marL="0" lvl="0" indent="0" algn="l" rtl="0">
              <a:lnSpc>
                <a:spcPct val="100000"/>
              </a:lnSpc>
              <a:spcBef>
                <a:spcPts val="0"/>
              </a:spcBef>
              <a:spcAft>
                <a:spcPts val="0"/>
              </a:spcAft>
              <a:buSzPts val="1100"/>
              <a:buNone/>
            </a:pPr>
            <a:endParaRPr b="1" dirty="0"/>
          </a:p>
          <a:p>
            <a:pPr marL="0" lvl="0" indent="0" algn="l" rtl="0">
              <a:lnSpc>
                <a:spcPct val="100000"/>
              </a:lnSpc>
              <a:spcBef>
                <a:spcPts val="0"/>
              </a:spcBef>
              <a:spcAft>
                <a:spcPts val="0"/>
              </a:spcAft>
              <a:buSzPts val="1100"/>
              <a:buNone/>
            </a:pPr>
            <a:r>
              <a:rPr lang="en" b="1" dirty="0"/>
              <a:t>Teaching Points:</a:t>
            </a:r>
            <a:r>
              <a:rPr lang="en" dirty="0"/>
              <a:t>The canonization process can be long and tedious. This is because the Church recognizes that she has duty to be careful about determining who she presents as worthy of emulation, but the pope can also dispense with certain requirements and expedite the process when he believes the situation demands it. This was the case for Mother Teresa, for example, for whom Pope John Paul II waived the normal five-year waiting period after death before a cause can begin.</a:t>
            </a:r>
            <a:endParaRPr dirty="0"/>
          </a:p>
          <a:p>
            <a:pPr marL="0" lvl="0" indent="0" algn="l" rtl="0">
              <a:spcBef>
                <a:spcPts val="0"/>
              </a:spcBef>
              <a:spcAft>
                <a:spcPts val="0"/>
              </a:spcAft>
              <a:buSzPts val="1100"/>
              <a:buNone/>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The resources linked in this presentation file may contain copyright material. Such material is made available for educational</a:t>
            </a:r>
            <a:r>
              <a:rPr lang="en-US" sz="1100" i="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purposes only. This constitutes a “fair use” of any such copyright material as provided for in Title 17 U.S.C. section106A-117 of the US Copyright Law.</a:t>
            </a:r>
            <a:endParaRPr lang="en-US" sz="110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SzPts val="1100"/>
              <a:buNone/>
            </a:pPr>
            <a:endParaRPr dirty="0"/>
          </a:p>
          <a:p>
            <a:pPr marL="0" lvl="0" indent="0" algn="l" rtl="0">
              <a:lnSpc>
                <a:spcPct val="100000"/>
              </a:lnSpc>
              <a:spcBef>
                <a:spcPts val="0"/>
              </a:spcBef>
              <a:spcAft>
                <a:spcPts val="0"/>
              </a:spcAft>
              <a:buSzPts val="1100"/>
              <a:buNone/>
            </a:pPr>
            <a:endParaRPr dirty="0"/>
          </a:p>
        </p:txBody>
      </p:sp>
      <p:sp>
        <p:nvSpPr>
          <p:cNvPr id="158" name="Google Shape;158;g308c338a9ef_0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308c338a9ef_0_1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SzPts val="1100"/>
              <a:buNone/>
            </a:pPr>
            <a:r>
              <a:rPr lang="en" b="1" dirty="0">
                <a:solidFill>
                  <a:schemeClr val="dk1"/>
                </a:solidFill>
              </a:rPr>
              <a:t>Photo Credit</a:t>
            </a:r>
            <a:r>
              <a:rPr lang="en" dirty="0">
                <a:solidFill>
                  <a:schemeClr val="dk1"/>
                </a:solidFill>
              </a:rPr>
              <a:t>: </a:t>
            </a:r>
            <a:r>
              <a:rPr lang="en" dirty="0">
                <a:solidFill>
                  <a:schemeClr val="dk1"/>
                </a:solidFill>
                <a:uFill>
                  <a:noFill/>
                </a:uFill>
                <a:hlinkClick r:id="rId3">
                  <a:extLst>
                    <a:ext uri="{A12FA001-AC4F-418D-AE19-62706E023703}">
                      <ahyp:hlinkClr xmlns:ahyp="http://schemas.microsoft.com/office/drawing/2018/hyperlinkcolor" val="tx"/>
                    </a:ext>
                  </a:extLst>
                </a:hlinkClick>
              </a:rPr>
              <a:t>A</a:t>
            </a:r>
            <a:r>
              <a:rPr lang="en" dirty="0">
                <a:solidFill>
                  <a:schemeClr val="dk1"/>
                </a:solidFill>
              </a:rPr>
              <a:t>MP textbook pg. 192</a:t>
            </a: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SzPts val="1100"/>
              <a:buNone/>
            </a:pPr>
            <a:r>
              <a:rPr lang="en" b="1" dirty="0">
                <a:solidFill>
                  <a:schemeClr val="dk1"/>
                </a:solidFill>
              </a:rPr>
              <a:t>Directions: </a:t>
            </a:r>
            <a:r>
              <a:rPr lang="en" dirty="0">
                <a:solidFill>
                  <a:schemeClr val="dk1"/>
                </a:solidFill>
              </a:rPr>
              <a:t>Have students copy down the information from the slide in their notes.</a:t>
            </a:r>
            <a:endParaRPr dirty="0">
              <a:solidFill>
                <a:schemeClr val="dk1"/>
              </a:solidFill>
            </a:endParaRPr>
          </a:p>
          <a:p>
            <a:pPr marL="0" lvl="0" indent="0" algn="l" rtl="0">
              <a:spcBef>
                <a:spcPts val="0"/>
              </a:spcBef>
              <a:spcAft>
                <a:spcPts val="0"/>
              </a:spcAft>
              <a:buSzPts val="1100"/>
              <a:buNone/>
            </a:pPr>
            <a:endParaRPr dirty="0"/>
          </a:p>
          <a:p>
            <a:pPr marL="0" lvl="0" indent="0" algn="l" rtl="0">
              <a:spcBef>
                <a:spcPts val="0"/>
              </a:spcBef>
              <a:spcAft>
                <a:spcPts val="0"/>
              </a:spcAft>
              <a:buSzPts val="1100"/>
              <a:buNone/>
            </a:pPr>
            <a:r>
              <a:rPr lang="en" b="1" dirty="0"/>
              <a:t>Teaching Points</a:t>
            </a:r>
            <a:r>
              <a:rPr lang="en" dirty="0"/>
              <a:t>: It is important to understand that the Church does not “make” saints in the sense of “deciding” who gets the title. The process of canonization is intended to identify at least some holy people who have lived in extraordinary union with God. God has already made them saints; the Church is simply recognizing the fact and recommending their example to her members. The purpose of this system is to assist and encourage Catholics now and in the future to pursue holiness themselves: “By canonizing some of the faithful, i.e., by solemnly proclaiming that they practiced heroic virtue and lived in fidelity to God’s grace, the Church recognizes the power of the Spirit of holiness within her and sustains the hope of believers by proposing the saints to them as models and intercessors” (CCC, 828).</a:t>
            </a:r>
          </a:p>
          <a:p>
            <a:pPr marL="0" lvl="0" indent="0" algn="l" rtl="0">
              <a:spcBef>
                <a:spcPts val="0"/>
              </a:spcBef>
              <a:spcAft>
                <a:spcPts val="0"/>
              </a:spcAft>
              <a:buSzPts val="1100"/>
              <a:buNone/>
            </a:pPr>
            <a:endParaRPr lang="en"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The resources linked in this presentation file may contain copyright material. Such material is made available for educational</a:t>
            </a:r>
            <a:r>
              <a:rPr lang="en-US" sz="1100" i="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purposes only. This constitutes a “fair use” of any such copyright material as provided for in Title 17 U.S.C. section106A-117 of the US Copyright Law.</a:t>
            </a:r>
            <a:endParaRPr lang="en-US" sz="110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SzPts val="1100"/>
              <a:buNone/>
            </a:pPr>
            <a:endParaRPr dirty="0"/>
          </a:p>
          <a:p>
            <a:pPr marL="0" lvl="0" indent="0" algn="l" rtl="0">
              <a:lnSpc>
                <a:spcPct val="100000"/>
              </a:lnSpc>
              <a:spcBef>
                <a:spcPts val="0"/>
              </a:spcBef>
              <a:spcAft>
                <a:spcPts val="0"/>
              </a:spcAft>
              <a:buSzPts val="1100"/>
              <a:buNone/>
            </a:pPr>
            <a:endParaRPr u="sng" dirty="0"/>
          </a:p>
          <a:p>
            <a:pPr marL="0" lvl="0" indent="0" algn="l" rtl="0">
              <a:lnSpc>
                <a:spcPct val="100000"/>
              </a:lnSpc>
              <a:spcBef>
                <a:spcPts val="0"/>
              </a:spcBef>
              <a:spcAft>
                <a:spcPts val="0"/>
              </a:spcAft>
              <a:buSzPts val="1100"/>
              <a:buNone/>
            </a:pPr>
            <a:endParaRPr dirty="0"/>
          </a:p>
        </p:txBody>
      </p:sp>
      <p:sp>
        <p:nvSpPr>
          <p:cNvPr id="166" name="Google Shape;166;g308c338a9ef_0_1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4"/>
        <p:cNvGrpSpPr/>
        <p:nvPr/>
      </p:nvGrpSpPr>
      <p:grpSpPr>
        <a:xfrm>
          <a:off x="0" y="0"/>
          <a:ext cx="0" cy="0"/>
          <a:chOff x="0" y="0"/>
          <a:chExt cx="0" cy="0"/>
        </a:xfrm>
      </p:grpSpPr>
      <p:sp>
        <p:nvSpPr>
          <p:cNvPr id="55" name="Google Shape;55;p14"/>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rmAutofit/>
          </a:bodyPr>
          <a:lstStyle>
            <a:lvl1pPr lvl="0" algn="ctr" rtl="0">
              <a:lnSpc>
                <a:spcPct val="100000"/>
              </a:lnSpc>
              <a:spcBef>
                <a:spcPts val="0"/>
              </a:spcBef>
              <a:spcAft>
                <a:spcPts val="0"/>
              </a:spcAft>
              <a:buSzPts val="5200"/>
              <a:buNone/>
              <a:defRPr sz="5200"/>
            </a:lvl1pPr>
            <a:lvl2pPr lvl="1" algn="ctr" rtl="0">
              <a:lnSpc>
                <a:spcPct val="100000"/>
              </a:lnSpc>
              <a:spcBef>
                <a:spcPts val="0"/>
              </a:spcBef>
              <a:spcAft>
                <a:spcPts val="0"/>
              </a:spcAft>
              <a:buSzPts val="5200"/>
              <a:buNone/>
              <a:defRPr sz="5200"/>
            </a:lvl2pPr>
            <a:lvl3pPr lvl="2" algn="ctr" rtl="0">
              <a:lnSpc>
                <a:spcPct val="100000"/>
              </a:lnSpc>
              <a:spcBef>
                <a:spcPts val="0"/>
              </a:spcBef>
              <a:spcAft>
                <a:spcPts val="0"/>
              </a:spcAft>
              <a:buSzPts val="5200"/>
              <a:buNone/>
              <a:defRPr sz="5200"/>
            </a:lvl3pPr>
            <a:lvl4pPr lvl="3" algn="ctr" rtl="0">
              <a:lnSpc>
                <a:spcPct val="100000"/>
              </a:lnSpc>
              <a:spcBef>
                <a:spcPts val="0"/>
              </a:spcBef>
              <a:spcAft>
                <a:spcPts val="0"/>
              </a:spcAft>
              <a:buSzPts val="5200"/>
              <a:buNone/>
              <a:defRPr sz="5200"/>
            </a:lvl4pPr>
            <a:lvl5pPr lvl="4" algn="ctr" rtl="0">
              <a:lnSpc>
                <a:spcPct val="100000"/>
              </a:lnSpc>
              <a:spcBef>
                <a:spcPts val="0"/>
              </a:spcBef>
              <a:spcAft>
                <a:spcPts val="0"/>
              </a:spcAft>
              <a:buSzPts val="5200"/>
              <a:buNone/>
              <a:defRPr sz="5200"/>
            </a:lvl5pPr>
            <a:lvl6pPr lvl="5" algn="ctr" rtl="0">
              <a:lnSpc>
                <a:spcPct val="100000"/>
              </a:lnSpc>
              <a:spcBef>
                <a:spcPts val="0"/>
              </a:spcBef>
              <a:spcAft>
                <a:spcPts val="0"/>
              </a:spcAft>
              <a:buSzPts val="5200"/>
              <a:buNone/>
              <a:defRPr sz="5200"/>
            </a:lvl6pPr>
            <a:lvl7pPr lvl="6" algn="ctr" rtl="0">
              <a:lnSpc>
                <a:spcPct val="100000"/>
              </a:lnSpc>
              <a:spcBef>
                <a:spcPts val="0"/>
              </a:spcBef>
              <a:spcAft>
                <a:spcPts val="0"/>
              </a:spcAft>
              <a:buSzPts val="5200"/>
              <a:buNone/>
              <a:defRPr sz="5200"/>
            </a:lvl7pPr>
            <a:lvl8pPr lvl="7" algn="ctr" rtl="0">
              <a:lnSpc>
                <a:spcPct val="100000"/>
              </a:lnSpc>
              <a:spcBef>
                <a:spcPts val="0"/>
              </a:spcBef>
              <a:spcAft>
                <a:spcPts val="0"/>
              </a:spcAft>
              <a:buSzPts val="5200"/>
              <a:buNone/>
              <a:defRPr sz="5200"/>
            </a:lvl8pPr>
            <a:lvl9pPr lvl="8" algn="ctr" rtl="0">
              <a:lnSpc>
                <a:spcPct val="100000"/>
              </a:lnSpc>
              <a:spcBef>
                <a:spcPts val="0"/>
              </a:spcBef>
              <a:spcAft>
                <a:spcPts val="0"/>
              </a:spcAft>
              <a:buSzPts val="5200"/>
              <a:buNone/>
              <a:defRPr sz="5200"/>
            </a:lvl9pPr>
          </a:lstStyle>
          <a:p>
            <a:endParaRPr/>
          </a:p>
        </p:txBody>
      </p:sp>
      <p:sp>
        <p:nvSpPr>
          <p:cNvPr id="56" name="Google Shape;56;p14"/>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rm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57" name="Google Shape;57;p1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58"/>
        <p:cNvGrpSpPr/>
        <p:nvPr/>
      </p:nvGrpSpPr>
      <p:grpSpPr>
        <a:xfrm>
          <a:off x="0" y="0"/>
          <a:ext cx="0" cy="0"/>
          <a:chOff x="0" y="0"/>
          <a:chExt cx="0" cy="0"/>
        </a:xfrm>
      </p:grpSpPr>
      <p:sp>
        <p:nvSpPr>
          <p:cNvPr id="59" name="Google Shape;59;p1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rtl="0">
              <a:lnSpc>
                <a:spcPct val="100000"/>
              </a:lnSpc>
              <a:spcBef>
                <a:spcPts val="0"/>
              </a:spcBef>
              <a:spcAft>
                <a:spcPts val="0"/>
              </a:spcAft>
              <a:buSzPts val="28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60" name="Google Shape;60;p15"/>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rtl="0">
              <a:lnSpc>
                <a:spcPct val="115000"/>
              </a:lnSpc>
              <a:spcBef>
                <a:spcPts val="0"/>
              </a:spcBef>
              <a:spcAft>
                <a:spcPts val="0"/>
              </a:spcAft>
              <a:buSzPts val="1800"/>
              <a:buChar char="●"/>
              <a:defRPr/>
            </a:lvl1pPr>
            <a:lvl2pPr marL="914400" lvl="1" indent="-317500" algn="l" rtl="0">
              <a:lnSpc>
                <a:spcPct val="115000"/>
              </a:lnSpc>
              <a:spcBef>
                <a:spcPts val="0"/>
              </a:spcBef>
              <a:spcAft>
                <a:spcPts val="0"/>
              </a:spcAft>
              <a:buSzPts val="1400"/>
              <a:buChar char="○"/>
              <a:defRPr/>
            </a:lvl2pPr>
            <a:lvl3pPr marL="1371600" lvl="2" indent="-317500" algn="l" rtl="0">
              <a:lnSpc>
                <a:spcPct val="115000"/>
              </a:lnSpc>
              <a:spcBef>
                <a:spcPts val="0"/>
              </a:spcBef>
              <a:spcAft>
                <a:spcPts val="0"/>
              </a:spcAft>
              <a:buSzPts val="1400"/>
              <a:buChar char="■"/>
              <a:defRPr/>
            </a:lvl3pPr>
            <a:lvl4pPr marL="1828800" lvl="3" indent="-317500" algn="l" rtl="0">
              <a:lnSpc>
                <a:spcPct val="115000"/>
              </a:lnSpc>
              <a:spcBef>
                <a:spcPts val="0"/>
              </a:spcBef>
              <a:spcAft>
                <a:spcPts val="0"/>
              </a:spcAft>
              <a:buSzPts val="1400"/>
              <a:buChar char="●"/>
              <a:defRPr/>
            </a:lvl4pPr>
            <a:lvl5pPr marL="2286000" lvl="4" indent="-317500" algn="l" rtl="0">
              <a:lnSpc>
                <a:spcPct val="115000"/>
              </a:lnSpc>
              <a:spcBef>
                <a:spcPts val="0"/>
              </a:spcBef>
              <a:spcAft>
                <a:spcPts val="0"/>
              </a:spcAft>
              <a:buSzPts val="1400"/>
              <a:buChar char="○"/>
              <a:defRPr/>
            </a:lvl5pPr>
            <a:lvl6pPr marL="2743200" lvl="5" indent="-317500" algn="l" rtl="0">
              <a:lnSpc>
                <a:spcPct val="115000"/>
              </a:lnSpc>
              <a:spcBef>
                <a:spcPts val="0"/>
              </a:spcBef>
              <a:spcAft>
                <a:spcPts val="0"/>
              </a:spcAft>
              <a:buSzPts val="1400"/>
              <a:buChar char="■"/>
              <a:defRPr/>
            </a:lvl6pPr>
            <a:lvl7pPr marL="3200400" lvl="6" indent="-317500" algn="l" rtl="0">
              <a:lnSpc>
                <a:spcPct val="115000"/>
              </a:lnSpc>
              <a:spcBef>
                <a:spcPts val="0"/>
              </a:spcBef>
              <a:spcAft>
                <a:spcPts val="0"/>
              </a:spcAft>
              <a:buSzPts val="1400"/>
              <a:buChar char="●"/>
              <a:defRPr/>
            </a:lvl7pPr>
            <a:lvl8pPr marL="3657600" lvl="7" indent="-317500" algn="l" rtl="0">
              <a:lnSpc>
                <a:spcPct val="115000"/>
              </a:lnSpc>
              <a:spcBef>
                <a:spcPts val="0"/>
              </a:spcBef>
              <a:spcAft>
                <a:spcPts val="0"/>
              </a:spcAft>
              <a:buSzPts val="1400"/>
              <a:buChar char="○"/>
              <a:defRPr/>
            </a:lvl8pPr>
            <a:lvl9pPr marL="4114800" lvl="8" indent="-317500" algn="l" rtl="0">
              <a:lnSpc>
                <a:spcPct val="115000"/>
              </a:lnSpc>
              <a:spcBef>
                <a:spcPts val="0"/>
              </a:spcBef>
              <a:spcAft>
                <a:spcPts val="0"/>
              </a:spcAft>
              <a:buSzPts val="1400"/>
              <a:buChar char="■"/>
              <a:defRPr/>
            </a:lvl9pPr>
          </a:lstStyle>
          <a:p>
            <a:endParaRPr/>
          </a:p>
        </p:txBody>
      </p:sp>
      <p:sp>
        <p:nvSpPr>
          <p:cNvPr id="61" name="Google Shape;61;p1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Content" type="obj">
  <p:cSld name="OBJECT">
    <p:spTree>
      <p:nvGrpSpPr>
        <p:cNvPr id="1" name="Shape 62"/>
        <p:cNvGrpSpPr/>
        <p:nvPr/>
      </p:nvGrpSpPr>
      <p:grpSpPr>
        <a:xfrm>
          <a:off x="0" y="0"/>
          <a:ext cx="0" cy="0"/>
          <a:chOff x="0" y="0"/>
          <a:chExt cx="0" cy="0"/>
        </a:xfrm>
      </p:grpSpPr>
      <p:sp>
        <p:nvSpPr>
          <p:cNvPr id="63" name="Google Shape;63;p16"/>
          <p:cNvSpPr txBox="1">
            <a:spLocks noGrp="1"/>
          </p:cNvSpPr>
          <p:nvPr>
            <p:ph type="title"/>
          </p:nvPr>
        </p:nvSpPr>
        <p:spPr>
          <a:xfrm>
            <a:off x="1143000" y="456840"/>
            <a:ext cx="7770900" cy="856500"/>
          </a:xfrm>
          <a:prstGeom prst="rect">
            <a:avLst/>
          </a:prstGeom>
          <a:noFill/>
          <a:ln>
            <a:noFill/>
          </a:ln>
        </p:spPr>
        <p:txBody>
          <a:bodyPr spcFirstLastPara="1" wrap="square" lIns="91425" tIns="91425" rIns="91425" bIns="91425" anchor="ctr" anchorCtr="0">
            <a:normAutofit/>
          </a:bodyPr>
          <a:lstStyle>
            <a:lvl1pPr marR="0" lvl="0" algn="l" rtl="0">
              <a:lnSpc>
                <a:spcPct val="100000"/>
              </a:lnSpc>
              <a:spcBef>
                <a:spcPts val="0"/>
              </a:spcBef>
              <a:spcAft>
                <a:spcPts val="0"/>
              </a:spcAft>
              <a:buSzPts val="2800"/>
              <a:buNone/>
              <a:defRPr sz="1800" b="0" i="0" u="none" strike="noStrike" cap="none"/>
            </a:lvl1pPr>
            <a:lvl2pPr marR="0" lvl="1" algn="l" rtl="0">
              <a:lnSpc>
                <a:spcPct val="100000"/>
              </a:lnSpc>
              <a:spcBef>
                <a:spcPts val="0"/>
              </a:spcBef>
              <a:spcAft>
                <a:spcPts val="0"/>
              </a:spcAft>
              <a:buSzPts val="2800"/>
              <a:buNone/>
              <a:defRPr sz="1800" b="0" i="0" u="none" strike="noStrike" cap="none"/>
            </a:lvl2pPr>
            <a:lvl3pPr marR="0" lvl="2" algn="l" rtl="0">
              <a:lnSpc>
                <a:spcPct val="100000"/>
              </a:lnSpc>
              <a:spcBef>
                <a:spcPts val="0"/>
              </a:spcBef>
              <a:spcAft>
                <a:spcPts val="0"/>
              </a:spcAft>
              <a:buSzPts val="2800"/>
              <a:buNone/>
              <a:defRPr sz="1800" b="0" i="0" u="none" strike="noStrike" cap="none"/>
            </a:lvl3pPr>
            <a:lvl4pPr marR="0" lvl="3" algn="l" rtl="0">
              <a:lnSpc>
                <a:spcPct val="100000"/>
              </a:lnSpc>
              <a:spcBef>
                <a:spcPts val="0"/>
              </a:spcBef>
              <a:spcAft>
                <a:spcPts val="0"/>
              </a:spcAft>
              <a:buSzPts val="2800"/>
              <a:buNone/>
              <a:defRPr sz="1800" b="0" i="0" u="none" strike="noStrike" cap="none"/>
            </a:lvl4pPr>
            <a:lvl5pPr marR="0" lvl="4" algn="l" rtl="0">
              <a:lnSpc>
                <a:spcPct val="100000"/>
              </a:lnSpc>
              <a:spcBef>
                <a:spcPts val="0"/>
              </a:spcBef>
              <a:spcAft>
                <a:spcPts val="0"/>
              </a:spcAft>
              <a:buSzPts val="2800"/>
              <a:buNone/>
              <a:defRPr sz="1800" b="0" i="0" u="none" strike="noStrike" cap="none"/>
            </a:lvl5pPr>
            <a:lvl6pPr marR="0" lvl="5" algn="l" rtl="0">
              <a:lnSpc>
                <a:spcPct val="100000"/>
              </a:lnSpc>
              <a:spcBef>
                <a:spcPts val="0"/>
              </a:spcBef>
              <a:spcAft>
                <a:spcPts val="0"/>
              </a:spcAft>
              <a:buSzPts val="2800"/>
              <a:buNone/>
              <a:defRPr sz="1800" b="0" i="0" u="none" strike="noStrike" cap="none"/>
            </a:lvl6pPr>
            <a:lvl7pPr marR="0" lvl="6" algn="l" rtl="0">
              <a:lnSpc>
                <a:spcPct val="100000"/>
              </a:lnSpc>
              <a:spcBef>
                <a:spcPts val="0"/>
              </a:spcBef>
              <a:spcAft>
                <a:spcPts val="0"/>
              </a:spcAft>
              <a:buSzPts val="2800"/>
              <a:buNone/>
              <a:defRPr sz="1800" b="0" i="0" u="none" strike="noStrike" cap="none"/>
            </a:lvl7pPr>
            <a:lvl8pPr marR="0" lvl="7" algn="l" rtl="0">
              <a:lnSpc>
                <a:spcPct val="100000"/>
              </a:lnSpc>
              <a:spcBef>
                <a:spcPts val="0"/>
              </a:spcBef>
              <a:spcAft>
                <a:spcPts val="0"/>
              </a:spcAft>
              <a:buSzPts val="2800"/>
              <a:buNone/>
              <a:defRPr sz="1800" b="0" i="0" u="none" strike="noStrike" cap="none"/>
            </a:lvl8pPr>
            <a:lvl9pPr marR="0" lvl="8" algn="l" rtl="0">
              <a:lnSpc>
                <a:spcPct val="100000"/>
              </a:lnSpc>
              <a:spcBef>
                <a:spcPts val="0"/>
              </a:spcBef>
              <a:spcAft>
                <a:spcPts val="0"/>
              </a:spcAft>
              <a:buSzPts val="2800"/>
              <a:buNone/>
              <a:defRPr sz="1800" b="0" i="0" u="none" strike="noStrike" cap="none"/>
            </a:lvl9pPr>
          </a:lstStyle>
          <a:p>
            <a:endParaRPr/>
          </a:p>
        </p:txBody>
      </p:sp>
      <p:sp>
        <p:nvSpPr>
          <p:cNvPr id="64" name="Google Shape;64;p16"/>
          <p:cNvSpPr txBox="1">
            <a:spLocks noGrp="1"/>
          </p:cNvSpPr>
          <p:nvPr>
            <p:ph type="body" idx="1"/>
          </p:nvPr>
        </p:nvSpPr>
        <p:spPr>
          <a:xfrm>
            <a:off x="1170000" y="1459620"/>
            <a:ext cx="7770900" cy="2983200"/>
          </a:xfrm>
          <a:prstGeom prst="rect">
            <a:avLst/>
          </a:prstGeom>
          <a:noFill/>
          <a:ln>
            <a:noFill/>
          </a:ln>
        </p:spPr>
        <p:txBody>
          <a:bodyPr spcFirstLastPara="1" wrap="square" lIns="91425" tIns="91425" rIns="91425" bIns="91425" anchor="t" anchorCtr="0">
            <a:normAutofit/>
          </a:bodyPr>
          <a:lstStyle>
            <a:lvl1pPr marL="457200" marR="0" lvl="0" indent="-228600" algn="l" rtl="0">
              <a:lnSpc>
                <a:spcPct val="115000"/>
              </a:lnSpc>
              <a:spcBef>
                <a:spcPts val="0"/>
              </a:spcBef>
              <a:spcAft>
                <a:spcPts val="0"/>
              </a:spcAft>
              <a:buSzPts val="1800"/>
              <a:buNone/>
              <a:defRPr sz="1800" b="0" i="0" u="none" strike="noStrike" cap="none"/>
            </a:lvl1pPr>
            <a:lvl2pPr marL="914400" marR="0" lvl="1" indent="-228600" algn="l" rtl="0">
              <a:lnSpc>
                <a:spcPct val="115000"/>
              </a:lnSpc>
              <a:spcBef>
                <a:spcPts val="1200"/>
              </a:spcBef>
              <a:spcAft>
                <a:spcPts val="0"/>
              </a:spcAft>
              <a:buSzPts val="1400"/>
              <a:buNone/>
              <a:defRPr sz="1800" b="0" i="0" u="none" strike="noStrike" cap="none"/>
            </a:lvl2pPr>
            <a:lvl3pPr marL="1371600" marR="0" lvl="2" indent="-228600" algn="l" rtl="0">
              <a:lnSpc>
                <a:spcPct val="115000"/>
              </a:lnSpc>
              <a:spcBef>
                <a:spcPts val="1200"/>
              </a:spcBef>
              <a:spcAft>
                <a:spcPts val="0"/>
              </a:spcAft>
              <a:buSzPts val="1400"/>
              <a:buNone/>
              <a:defRPr sz="1800" b="0" i="0" u="none" strike="noStrike" cap="none"/>
            </a:lvl3pPr>
            <a:lvl4pPr marL="1828800" marR="0" lvl="3" indent="-228600" algn="l" rtl="0">
              <a:lnSpc>
                <a:spcPct val="115000"/>
              </a:lnSpc>
              <a:spcBef>
                <a:spcPts val="1200"/>
              </a:spcBef>
              <a:spcAft>
                <a:spcPts val="0"/>
              </a:spcAft>
              <a:buSzPts val="1400"/>
              <a:buNone/>
              <a:defRPr sz="1800" b="0" i="0" u="none" strike="noStrike" cap="none"/>
            </a:lvl4pPr>
            <a:lvl5pPr marL="2286000" marR="0" lvl="4" indent="-228600" algn="l" rtl="0">
              <a:lnSpc>
                <a:spcPct val="115000"/>
              </a:lnSpc>
              <a:spcBef>
                <a:spcPts val="1200"/>
              </a:spcBef>
              <a:spcAft>
                <a:spcPts val="0"/>
              </a:spcAft>
              <a:buSzPts val="1400"/>
              <a:buNone/>
              <a:defRPr sz="1800" b="0" i="0" u="none" strike="noStrike" cap="none"/>
            </a:lvl5pPr>
            <a:lvl6pPr marL="2743200" marR="0" lvl="5" indent="-228600" algn="l" rtl="0">
              <a:lnSpc>
                <a:spcPct val="115000"/>
              </a:lnSpc>
              <a:spcBef>
                <a:spcPts val="1200"/>
              </a:spcBef>
              <a:spcAft>
                <a:spcPts val="0"/>
              </a:spcAft>
              <a:buSzPts val="1400"/>
              <a:buNone/>
              <a:defRPr sz="1800" b="0" i="0" u="none" strike="noStrike" cap="none"/>
            </a:lvl6pPr>
            <a:lvl7pPr marL="3200400" marR="0" lvl="6" indent="-228600" algn="l" rtl="0">
              <a:lnSpc>
                <a:spcPct val="115000"/>
              </a:lnSpc>
              <a:spcBef>
                <a:spcPts val="1200"/>
              </a:spcBef>
              <a:spcAft>
                <a:spcPts val="0"/>
              </a:spcAft>
              <a:buSzPts val="1400"/>
              <a:buNone/>
              <a:defRPr sz="1800" b="0" i="0" u="none" strike="noStrike" cap="none"/>
            </a:lvl7pPr>
            <a:lvl8pPr marL="3657600" marR="0" lvl="7" indent="-228600" algn="l" rtl="0">
              <a:lnSpc>
                <a:spcPct val="115000"/>
              </a:lnSpc>
              <a:spcBef>
                <a:spcPts val="1200"/>
              </a:spcBef>
              <a:spcAft>
                <a:spcPts val="0"/>
              </a:spcAft>
              <a:buSzPts val="1400"/>
              <a:buNone/>
              <a:defRPr sz="1800" b="0" i="0" u="none" strike="noStrike" cap="none"/>
            </a:lvl8pPr>
            <a:lvl9pPr marL="4114800" marR="0" lvl="8" indent="-228600" algn="l" rtl="0">
              <a:lnSpc>
                <a:spcPct val="115000"/>
              </a:lnSpc>
              <a:spcBef>
                <a:spcPts val="1200"/>
              </a:spcBef>
              <a:spcAft>
                <a:spcPts val="1200"/>
              </a:spcAft>
              <a:buSzPts val="1400"/>
              <a:buNone/>
              <a:defRPr sz="1800" b="0" i="0" u="none" strike="noStrike" cap="none"/>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65"/>
        <p:cNvGrpSpPr/>
        <p:nvPr/>
      </p:nvGrpSpPr>
      <p:grpSpPr>
        <a:xfrm>
          <a:off x="0" y="0"/>
          <a:ext cx="0" cy="0"/>
          <a:chOff x="0" y="0"/>
          <a:chExt cx="0" cy="0"/>
        </a:xfrm>
      </p:grpSpPr>
      <p:sp>
        <p:nvSpPr>
          <p:cNvPr id="66" name="Google Shape;66;p17"/>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lvl1pPr lvl="0" algn="ctr" rtl="0">
              <a:lnSpc>
                <a:spcPct val="100000"/>
              </a:lnSpc>
              <a:spcBef>
                <a:spcPts val="0"/>
              </a:spcBef>
              <a:spcAft>
                <a:spcPts val="0"/>
              </a:spcAft>
              <a:buSzPts val="3600"/>
              <a:buNone/>
              <a:defRPr sz="3600"/>
            </a:lvl1pPr>
            <a:lvl2pPr lvl="1" algn="ctr" rtl="0">
              <a:lnSpc>
                <a:spcPct val="100000"/>
              </a:lnSpc>
              <a:spcBef>
                <a:spcPts val="0"/>
              </a:spcBef>
              <a:spcAft>
                <a:spcPts val="0"/>
              </a:spcAft>
              <a:buSzPts val="3600"/>
              <a:buNone/>
              <a:defRPr sz="3600"/>
            </a:lvl2pPr>
            <a:lvl3pPr lvl="2" algn="ctr" rtl="0">
              <a:lnSpc>
                <a:spcPct val="100000"/>
              </a:lnSpc>
              <a:spcBef>
                <a:spcPts val="0"/>
              </a:spcBef>
              <a:spcAft>
                <a:spcPts val="0"/>
              </a:spcAft>
              <a:buSzPts val="3600"/>
              <a:buNone/>
              <a:defRPr sz="3600"/>
            </a:lvl3pPr>
            <a:lvl4pPr lvl="3" algn="ctr" rtl="0">
              <a:lnSpc>
                <a:spcPct val="100000"/>
              </a:lnSpc>
              <a:spcBef>
                <a:spcPts val="0"/>
              </a:spcBef>
              <a:spcAft>
                <a:spcPts val="0"/>
              </a:spcAft>
              <a:buSzPts val="3600"/>
              <a:buNone/>
              <a:defRPr sz="3600"/>
            </a:lvl4pPr>
            <a:lvl5pPr lvl="4" algn="ctr" rtl="0">
              <a:lnSpc>
                <a:spcPct val="100000"/>
              </a:lnSpc>
              <a:spcBef>
                <a:spcPts val="0"/>
              </a:spcBef>
              <a:spcAft>
                <a:spcPts val="0"/>
              </a:spcAft>
              <a:buSzPts val="3600"/>
              <a:buNone/>
              <a:defRPr sz="3600"/>
            </a:lvl5pPr>
            <a:lvl6pPr lvl="5" algn="ctr" rtl="0">
              <a:lnSpc>
                <a:spcPct val="100000"/>
              </a:lnSpc>
              <a:spcBef>
                <a:spcPts val="0"/>
              </a:spcBef>
              <a:spcAft>
                <a:spcPts val="0"/>
              </a:spcAft>
              <a:buSzPts val="3600"/>
              <a:buNone/>
              <a:defRPr sz="3600"/>
            </a:lvl6pPr>
            <a:lvl7pPr lvl="6" algn="ctr" rtl="0">
              <a:lnSpc>
                <a:spcPct val="100000"/>
              </a:lnSpc>
              <a:spcBef>
                <a:spcPts val="0"/>
              </a:spcBef>
              <a:spcAft>
                <a:spcPts val="0"/>
              </a:spcAft>
              <a:buSzPts val="3600"/>
              <a:buNone/>
              <a:defRPr sz="3600"/>
            </a:lvl7pPr>
            <a:lvl8pPr lvl="7" algn="ctr" rtl="0">
              <a:lnSpc>
                <a:spcPct val="100000"/>
              </a:lnSpc>
              <a:spcBef>
                <a:spcPts val="0"/>
              </a:spcBef>
              <a:spcAft>
                <a:spcPts val="0"/>
              </a:spcAft>
              <a:buSzPts val="3600"/>
              <a:buNone/>
              <a:defRPr sz="3600"/>
            </a:lvl8pPr>
            <a:lvl9pPr lvl="8" algn="ctr" rtl="0">
              <a:lnSpc>
                <a:spcPct val="100000"/>
              </a:lnSpc>
              <a:spcBef>
                <a:spcPts val="0"/>
              </a:spcBef>
              <a:spcAft>
                <a:spcPts val="0"/>
              </a:spcAft>
              <a:buSzPts val="3600"/>
              <a:buNone/>
              <a:defRPr sz="3600"/>
            </a:lvl9pPr>
          </a:lstStyle>
          <a:p>
            <a:endParaRPr/>
          </a:p>
        </p:txBody>
      </p:sp>
      <p:sp>
        <p:nvSpPr>
          <p:cNvPr id="67" name="Google Shape;67;p1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68"/>
        <p:cNvGrpSpPr/>
        <p:nvPr/>
      </p:nvGrpSpPr>
      <p:grpSpPr>
        <a:xfrm>
          <a:off x="0" y="0"/>
          <a:ext cx="0" cy="0"/>
          <a:chOff x="0" y="0"/>
          <a:chExt cx="0" cy="0"/>
        </a:xfrm>
      </p:grpSpPr>
      <p:sp>
        <p:nvSpPr>
          <p:cNvPr id="69" name="Google Shape;69;p1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rtl="0">
              <a:lnSpc>
                <a:spcPct val="100000"/>
              </a:lnSpc>
              <a:spcBef>
                <a:spcPts val="0"/>
              </a:spcBef>
              <a:spcAft>
                <a:spcPts val="0"/>
              </a:spcAft>
              <a:buSzPts val="28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70" name="Google Shape;70;p18"/>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rtl="0">
              <a:lnSpc>
                <a:spcPct val="115000"/>
              </a:lnSpc>
              <a:spcBef>
                <a:spcPts val="0"/>
              </a:spcBef>
              <a:spcAft>
                <a:spcPts val="0"/>
              </a:spcAft>
              <a:buSzPts val="1400"/>
              <a:buChar char="●"/>
              <a:defRPr sz="1400"/>
            </a:lvl1pPr>
            <a:lvl2pPr marL="914400" lvl="1" indent="-304800" algn="l" rtl="0">
              <a:lnSpc>
                <a:spcPct val="115000"/>
              </a:lnSpc>
              <a:spcBef>
                <a:spcPts val="0"/>
              </a:spcBef>
              <a:spcAft>
                <a:spcPts val="0"/>
              </a:spcAft>
              <a:buSzPts val="1200"/>
              <a:buChar char="○"/>
              <a:defRPr sz="1200"/>
            </a:lvl2pPr>
            <a:lvl3pPr marL="1371600" lvl="2" indent="-304800" algn="l" rtl="0">
              <a:lnSpc>
                <a:spcPct val="115000"/>
              </a:lnSpc>
              <a:spcBef>
                <a:spcPts val="0"/>
              </a:spcBef>
              <a:spcAft>
                <a:spcPts val="0"/>
              </a:spcAft>
              <a:buSzPts val="1200"/>
              <a:buChar char="■"/>
              <a:defRPr sz="1200"/>
            </a:lvl3pPr>
            <a:lvl4pPr marL="1828800" lvl="3" indent="-304800" algn="l" rtl="0">
              <a:lnSpc>
                <a:spcPct val="115000"/>
              </a:lnSpc>
              <a:spcBef>
                <a:spcPts val="0"/>
              </a:spcBef>
              <a:spcAft>
                <a:spcPts val="0"/>
              </a:spcAft>
              <a:buSzPts val="1200"/>
              <a:buChar char="●"/>
              <a:defRPr sz="1200"/>
            </a:lvl4pPr>
            <a:lvl5pPr marL="2286000" lvl="4" indent="-304800" algn="l" rtl="0">
              <a:lnSpc>
                <a:spcPct val="115000"/>
              </a:lnSpc>
              <a:spcBef>
                <a:spcPts val="0"/>
              </a:spcBef>
              <a:spcAft>
                <a:spcPts val="0"/>
              </a:spcAft>
              <a:buSzPts val="1200"/>
              <a:buChar char="○"/>
              <a:defRPr sz="1200"/>
            </a:lvl5pPr>
            <a:lvl6pPr marL="2743200" lvl="5" indent="-304800" algn="l" rtl="0">
              <a:lnSpc>
                <a:spcPct val="115000"/>
              </a:lnSpc>
              <a:spcBef>
                <a:spcPts val="0"/>
              </a:spcBef>
              <a:spcAft>
                <a:spcPts val="0"/>
              </a:spcAft>
              <a:buSzPts val="1200"/>
              <a:buChar char="■"/>
              <a:defRPr sz="1200"/>
            </a:lvl6pPr>
            <a:lvl7pPr marL="3200400" lvl="6" indent="-304800" algn="l" rtl="0">
              <a:lnSpc>
                <a:spcPct val="115000"/>
              </a:lnSpc>
              <a:spcBef>
                <a:spcPts val="0"/>
              </a:spcBef>
              <a:spcAft>
                <a:spcPts val="0"/>
              </a:spcAft>
              <a:buSzPts val="1200"/>
              <a:buChar char="●"/>
              <a:defRPr sz="1200"/>
            </a:lvl7pPr>
            <a:lvl8pPr marL="3657600" lvl="7" indent="-304800" algn="l" rtl="0">
              <a:lnSpc>
                <a:spcPct val="115000"/>
              </a:lnSpc>
              <a:spcBef>
                <a:spcPts val="0"/>
              </a:spcBef>
              <a:spcAft>
                <a:spcPts val="0"/>
              </a:spcAft>
              <a:buSzPts val="1200"/>
              <a:buChar char="○"/>
              <a:defRPr sz="1200"/>
            </a:lvl8pPr>
            <a:lvl9pPr marL="4114800" lvl="8" indent="-304800" algn="l" rtl="0">
              <a:lnSpc>
                <a:spcPct val="115000"/>
              </a:lnSpc>
              <a:spcBef>
                <a:spcPts val="0"/>
              </a:spcBef>
              <a:spcAft>
                <a:spcPts val="0"/>
              </a:spcAft>
              <a:buSzPts val="1200"/>
              <a:buChar char="■"/>
              <a:defRPr sz="1200"/>
            </a:lvl9pPr>
          </a:lstStyle>
          <a:p>
            <a:endParaRPr/>
          </a:p>
        </p:txBody>
      </p:sp>
      <p:sp>
        <p:nvSpPr>
          <p:cNvPr id="71" name="Google Shape;71;p18"/>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rtl="0">
              <a:lnSpc>
                <a:spcPct val="115000"/>
              </a:lnSpc>
              <a:spcBef>
                <a:spcPts val="0"/>
              </a:spcBef>
              <a:spcAft>
                <a:spcPts val="0"/>
              </a:spcAft>
              <a:buSzPts val="1400"/>
              <a:buChar char="●"/>
              <a:defRPr sz="1400"/>
            </a:lvl1pPr>
            <a:lvl2pPr marL="914400" lvl="1" indent="-304800" algn="l" rtl="0">
              <a:lnSpc>
                <a:spcPct val="115000"/>
              </a:lnSpc>
              <a:spcBef>
                <a:spcPts val="0"/>
              </a:spcBef>
              <a:spcAft>
                <a:spcPts val="0"/>
              </a:spcAft>
              <a:buSzPts val="1200"/>
              <a:buChar char="○"/>
              <a:defRPr sz="1200"/>
            </a:lvl2pPr>
            <a:lvl3pPr marL="1371600" lvl="2" indent="-304800" algn="l" rtl="0">
              <a:lnSpc>
                <a:spcPct val="115000"/>
              </a:lnSpc>
              <a:spcBef>
                <a:spcPts val="0"/>
              </a:spcBef>
              <a:spcAft>
                <a:spcPts val="0"/>
              </a:spcAft>
              <a:buSzPts val="1200"/>
              <a:buChar char="■"/>
              <a:defRPr sz="1200"/>
            </a:lvl3pPr>
            <a:lvl4pPr marL="1828800" lvl="3" indent="-304800" algn="l" rtl="0">
              <a:lnSpc>
                <a:spcPct val="115000"/>
              </a:lnSpc>
              <a:spcBef>
                <a:spcPts val="0"/>
              </a:spcBef>
              <a:spcAft>
                <a:spcPts val="0"/>
              </a:spcAft>
              <a:buSzPts val="1200"/>
              <a:buChar char="●"/>
              <a:defRPr sz="1200"/>
            </a:lvl4pPr>
            <a:lvl5pPr marL="2286000" lvl="4" indent="-304800" algn="l" rtl="0">
              <a:lnSpc>
                <a:spcPct val="115000"/>
              </a:lnSpc>
              <a:spcBef>
                <a:spcPts val="0"/>
              </a:spcBef>
              <a:spcAft>
                <a:spcPts val="0"/>
              </a:spcAft>
              <a:buSzPts val="1200"/>
              <a:buChar char="○"/>
              <a:defRPr sz="1200"/>
            </a:lvl5pPr>
            <a:lvl6pPr marL="2743200" lvl="5" indent="-304800" algn="l" rtl="0">
              <a:lnSpc>
                <a:spcPct val="115000"/>
              </a:lnSpc>
              <a:spcBef>
                <a:spcPts val="0"/>
              </a:spcBef>
              <a:spcAft>
                <a:spcPts val="0"/>
              </a:spcAft>
              <a:buSzPts val="1200"/>
              <a:buChar char="■"/>
              <a:defRPr sz="1200"/>
            </a:lvl6pPr>
            <a:lvl7pPr marL="3200400" lvl="6" indent="-304800" algn="l" rtl="0">
              <a:lnSpc>
                <a:spcPct val="115000"/>
              </a:lnSpc>
              <a:spcBef>
                <a:spcPts val="0"/>
              </a:spcBef>
              <a:spcAft>
                <a:spcPts val="0"/>
              </a:spcAft>
              <a:buSzPts val="1200"/>
              <a:buChar char="●"/>
              <a:defRPr sz="1200"/>
            </a:lvl7pPr>
            <a:lvl8pPr marL="3657600" lvl="7" indent="-304800" algn="l" rtl="0">
              <a:lnSpc>
                <a:spcPct val="115000"/>
              </a:lnSpc>
              <a:spcBef>
                <a:spcPts val="0"/>
              </a:spcBef>
              <a:spcAft>
                <a:spcPts val="0"/>
              </a:spcAft>
              <a:buSzPts val="1200"/>
              <a:buChar char="○"/>
              <a:defRPr sz="1200"/>
            </a:lvl8pPr>
            <a:lvl9pPr marL="4114800" lvl="8" indent="-304800" algn="l" rtl="0">
              <a:lnSpc>
                <a:spcPct val="115000"/>
              </a:lnSpc>
              <a:spcBef>
                <a:spcPts val="0"/>
              </a:spcBef>
              <a:spcAft>
                <a:spcPts val="0"/>
              </a:spcAft>
              <a:buSzPts val="1200"/>
              <a:buChar char="■"/>
              <a:defRPr sz="1200"/>
            </a:lvl9pPr>
          </a:lstStyle>
          <a:p>
            <a:endParaRPr/>
          </a:p>
        </p:txBody>
      </p:sp>
      <p:sp>
        <p:nvSpPr>
          <p:cNvPr id="72" name="Google Shape;72;p1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3"/>
        <p:cNvGrpSpPr/>
        <p:nvPr/>
      </p:nvGrpSpPr>
      <p:grpSpPr>
        <a:xfrm>
          <a:off x="0" y="0"/>
          <a:ext cx="0" cy="0"/>
          <a:chOff x="0" y="0"/>
          <a:chExt cx="0" cy="0"/>
        </a:xfrm>
      </p:grpSpPr>
      <p:sp>
        <p:nvSpPr>
          <p:cNvPr id="74" name="Google Shape;74;p1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rtl="0">
              <a:lnSpc>
                <a:spcPct val="100000"/>
              </a:lnSpc>
              <a:spcBef>
                <a:spcPts val="0"/>
              </a:spcBef>
              <a:spcAft>
                <a:spcPts val="0"/>
              </a:spcAft>
              <a:buSzPts val="28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75" name="Google Shape;75;p1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76"/>
        <p:cNvGrpSpPr/>
        <p:nvPr/>
      </p:nvGrpSpPr>
      <p:grpSpPr>
        <a:xfrm>
          <a:off x="0" y="0"/>
          <a:ext cx="0" cy="0"/>
          <a:chOff x="0" y="0"/>
          <a:chExt cx="0" cy="0"/>
        </a:xfrm>
      </p:grpSpPr>
      <p:sp>
        <p:nvSpPr>
          <p:cNvPr id="77" name="Google Shape;77;p20"/>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rtl="0">
              <a:lnSpc>
                <a:spcPct val="100000"/>
              </a:lnSpc>
              <a:spcBef>
                <a:spcPts val="0"/>
              </a:spcBef>
              <a:spcAft>
                <a:spcPts val="0"/>
              </a:spcAft>
              <a:buSzPts val="2400"/>
              <a:buNone/>
              <a:defRPr sz="2400"/>
            </a:lvl1pPr>
            <a:lvl2pPr lvl="1" algn="l" rtl="0">
              <a:lnSpc>
                <a:spcPct val="100000"/>
              </a:lnSpc>
              <a:spcBef>
                <a:spcPts val="0"/>
              </a:spcBef>
              <a:spcAft>
                <a:spcPts val="0"/>
              </a:spcAft>
              <a:buSzPts val="2400"/>
              <a:buNone/>
              <a:defRPr sz="2400"/>
            </a:lvl2pPr>
            <a:lvl3pPr lvl="2" algn="l" rtl="0">
              <a:lnSpc>
                <a:spcPct val="100000"/>
              </a:lnSpc>
              <a:spcBef>
                <a:spcPts val="0"/>
              </a:spcBef>
              <a:spcAft>
                <a:spcPts val="0"/>
              </a:spcAft>
              <a:buSzPts val="2400"/>
              <a:buNone/>
              <a:defRPr sz="2400"/>
            </a:lvl3pPr>
            <a:lvl4pPr lvl="3" algn="l" rtl="0">
              <a:lnSpc>
                <a:spcPct val="100000"/>
              </a:lnSpc>
              <a:spcBef>
                <a:spcPts val="0"/>
              </a:spcBef>
              <a:spcAft>
                <a:spcPts val="0"/>
              </a:spcAft>
              <a:buSzPts val="2400"/>
              <a:buNone/>
              <a:defRPr sz="2400"/>
            </a:lvl4pPr>
            <a:lvl5pPr lvl="4" algn="l" rtl="0">
              <a:lnSpc>
                <a:spcPct val="100000"/>
              </a:lnSpc>
              <a:spcBef>
                <a:spcPts val="0"/>
              </a:spcBef>
              <a:spcAft>
                <a:spcPts val="0"/>
              </a:spcAft>
              <a:buSzPts val="2400"/>
              <a:buNone/>
              <a:defRPr sz="2400"/>
            </a:lvl5pPr>
            <a:lvl6pPr lvl="5" algn="l" rtl="0">
              <a:lnSpc>
                <a:spcPct val="100000"/>
              </a:lnSpc>
              <a:spcBef>
                <a:spcPts val="0"/>
              </a:spcBef>
              <a:spcAft>
                <a:spcPts val="0"/>
              </a:spcAft>
              <a:buSzPts val="2400"/>
              <a:buNone/>
              <a:defRPr sz="2400"/>
            </a:lvl6pPr>
            <a:lvl7pPr lvl="6" algn="l" rtl="0">
              <a:lnSpc>
                <a:spcPct val="100000"/>
              </a:lnSpc>
              <a:spcBef>
                <a:spcPts val="0"/>
              </a:spcBef>
              <a:spcAft>
                <a:spcPts val="0"/>
              </a:spcAft>
              <a:buSzPts val="2400"/>
              <a:buNone/>
              <a:defRPr sz="2400"/>
            </a:lvl7pPr>
            <a:lvl8pPr lvl="7" algn="l" rtl="0">
              <a:lnSpc>
                <a:spcPct val="100000"/>
              </a:lnSpc>
              <a:spcBef>
                <a:spcPts val="0"/>
              </a:spcBef>
              <a:spcAft>
                <a:spcPts val="0"/>
              </a:spcAft>
              <a:buSzPts val="2400"/>
              <a:buNone/>
              <a:defRPr sz="2400"/>
            </a:lvl8pPr>
            <a:lvl9pPr lvl="8" algn="l" rtl="0">
              <a:lnSpc>
                <a:spcPct val="100000"/>
              </a:lnSpc>
              <a:spcBef>
                <a:spcPts val="0"/>
              </a:spcBef>
              <a:spcAft>
                <a:spcPts val="0"/>
              </a:spcAft>
              <a:buSzPts val="2400"/>
              <a:buNone/>
              <a:defRPr sz="2400"/>
            </a:lvl9pPr>
          </a:lstStyle>
          <a:p>
            <a:endParaRPr/>
          </a:p>
        </p:txBody>
      </p:sp>
      <p:sp>
        <p:nvSpPr>
          <p:cNvPr id="78" name="Google Shape;78;p20"/>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rmAutofit/>
          </a:bodyPr>
          <a:lstStyle>
            <a:lvl1pPr marL="457200" lvl="0" indent="-304800" algn="l" rtl="0">
              <a:lnSpc>
                <a:spcPct val="115000"/>
              </a:lnSpc>
              <a:spcBef>
                <a:spcPts val="0"/>
              </a:spcBef>
              <a:spcAft>
                <a:spcPts val="0"/>
              </a:spcAft>
              <a:buSzPts val="1200"/>
              <a:buChar char="●"/>
              <a:defRPr sz="1200"/>
            </a:lvl1pPr>
            <a:lvl2pPr marL="914400" lvl="1" indent="-304800" algn="l" rtl="0">
              <a:lnSpc>
                <a:spcPct val="115000"/>
              </a:lnSpc>
              <a:spcBef>
                <a:spcPts val="0"/>
              </a:spcBef>
              <a:spcAft>
                <a:spcPts val="0"/>
              </a:spcAft>
              <a:buSzPts val="1200"/>
              <a:buChar char="○"/>
              <a:defRPr sz="1200"/>
            </a:lvl2pPr>
            <a:lvl3pPr marL="1371600" lvl="2" indent="-304800" algn="l" rtl="0">
              <a:lnSpc>
                <a:spcPct val="115000"/>
              </a:lnSpc>
              <a:spcBef>
                <a:spcPts val="0"/>
              </a:spcBef>
              <a:spcAft>
                <a:spcPts val="0"/>
              </a:spcAft>
              <a:buSzPts val="1200"/>
              <a:buChar char="■"/>
              <a:defRPr sz="1200"/>
            </a:lvl3pPr>
            <a:lvl4pPr marL="1828800" lvl="3" indent="-304800" algn="l" rtl="0">
              <a:lnSpc>
                <a:spcPct val="115000"/>
              </a:lnSpc>
              <a:spcBef>
                <a:spcPts val="0"/>
              </a:spcBef>
              <a:spcAft>
                <a:spcPts val="0"/>
              </a:spcAft>
              <a:buSzPts val="1200"/>
              <a:buChar char="●"/>
              <a:defRPr sz="1200"/>
            </a:lvl4pPr>
            <a:lvl5pPr marL="2286000" lvl="4" indent="-304800" algn="l" rtl="0">
              <a:lnSpc>
                <a:spcPct val="115000"/>
              </a:lnSpc>
              <a:spcBef>
                <a:spcPts val="0"/>
              </a:spcBef>
              <a:spcAft>
                <a:spcPts val="0"/>
              </a:spcAft>
              <a:buSzPts val="1200"/>
              <a:buChar char="○"/>
              <a:defRPr sz="1200"/>
            </a:lvl5pPr>
            <a:lvl6pPr marL="2743200" lvl="5" indent="-304800" algn="l" rtl="0">
              <a:lnSpc>
                <a:spcPct val="115000"/>
              </a:lnSpc>
              <a:spcBef>
                <a:spcPts val="0"/>
              </a:spcBef>
              <a:spcAft>
                <a:spcPts val="0"/>
              </a:spcAft>
              <a:buSzPts val="1200"/>
              <a:buChar char="■"/>
              <a:defRPr sz="1200"/>
            </a:lvl6pPr>
            <a:lvl7pPr marL="3200400" lvl="6" indent="-304800" algn="l" rtl="0">
              <a:lnSpc>
                <a:spcPct val="115000"/>
              </a:lnSpc>
              <a:spcBef>
                <a:spcPts val="0"/>
              </a:spcBef>
              <a:spcAft>
                <a:spcPts val="0"/>
              </a:spcAft>
              <a:buSzPts val="1200"/>
              <a:buChar char="●"/>
              <a:defRPr sz="1200"/>
            </a:lvl7pPr>
            <a:lvl8pPr marL="3657600" lvl="7" indent="-304800" algn="l" rtl="0">
              <a:lnSpc>
                <a:spcPct val="115000"/>
              </a:lnSpc>
              <a:spcBef>
                <a:spcPts val="0"/>
              </a:spcBef>
              <a:spcAft>
                <a:spcPts val="0"/>
              </a:spcAft>
              <a:buSzPts val="1200"/>
              <a:buChar char="○"/>
              <a:defRPr sz="1200"/>
            </a:lvl8pPr>
            <a:lvl9pPr marL="4114800" lvl="8" indent="-304800" algn="l" rtl="0">
              <a:lnSpc>
                <a:spcPct val="115000"/>
              </a:lnSpc>
              <a:spcBef>
                <a:spcPts val="0"/>
              </a:spcBef>
              <a:spcAft>
                <a:spcPts val="0"/>
              </a:spcAft>
              <a:buSzPts val="1200"/>
              <a:buChar char="■"/>
              <a:defRPr sz="1200"/>
            </a:lvl9pPr>
          </a:lstStyle>
          <a:p>
            <a:endParaRPr/>
          </a:p>
        </p:txBody>
      </p:sp>
      <p:sp>
        <p:nvSpPr>
          <p:cNvPr id="79" name="Google Shape;79;p2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80"/>
        <p:cNvGrpSpPr/>
        <p:nvPr/>
      </p:nvGrpSpPr>
      <p:grpSpPr>
        <a:xfrm>
          <a:off x="0" y="0"/>
          <a:ext cx="0" cy="0"/>
          <a:chOff x="0" y="0"/>
          <a:chExt cx="0" cy="0"/>
        </a:xfrm>
      </p:grpSpPr>
      <p:sp>
        <p:nvSpPr>
          <p:cNvPr id="81" name="Google Shape;81;p21"/>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lvl1pPr lvl="0" algn="l" rtl="0">
              <a:lnSpc>
                <a:spcPct val="100000"/>
              </a:lnSpc>
              <a:spcBef>
                <a:spcPts val="0"/>
              </a:spcBef>
              <a:spcAft>
                <a:spcPts val="0"/>
              </a:spcAft>
              <a:buSzPts val="4800"/>
              <a:buNone/>
              <a:defRPr sz="4800"/>
            </a:lvl1pPr>
            <a:lvl2pPr lvl="1" algn="l" rtl="0">
              <a:lnSpc>
                <a:spcPct val="100000"/>
              </a:lnSpc>
              <a:spcBef>
                <a:spcPts val="0"/>
              </a:spcBef>
              <a:spcAft>
                <a:spcPts val="0"/>
              </a:spcAft>
              <a:buSzPts val="4800"/>
              <a:buNone/>
              <a:defRPr sz="4800"/>
            </a:lvl2pPr>
            <a:lvl3pPr lvl="2" algn="l" rtl="0">
              <a:lnSpc>
                <a:spcPct val="100000"/>
              </a:lnSpc>
              <a:spcBef>
                <a:spcPts val="0"/>
              </a:spcBef>
              <a:spcAft>
                <a:spcPts val="0"/>
              </a:spcAft>
              <a:buSzPts val="4800"/>
              <a:buNone/>
              <a:defRPr sz="4800"/>
            </a:lvl3pPr>
            <a:lvl4pPr lvl="3" algn="l" rtl="0">
              <a:lnSpc>
                <a:spcPct val="100000"/>
              </a:lnSpc>
              <a:spcBef>
                <a:spcPts val="0"/>
              </a:spcBef>
              <a:spcAft>
                <a:spcPts val="0"/>
              </a:spcAft>
              <a:buSzPts val="4800"/>
              <a:buNone/>
              <a:defRPr sz="4800"/>
            </a:lvl4pPr>
            <a:lvl5pPr lvl="4" algn="l" rtl="0">
              <a:lnSpc>
                <a:spcPct val="100000"/>
              </a:lnSpc>
              <a:spcBef>
                <a:spcPts val="0"/>
              </a:spcBef>
              <a:spcAft>
                <a:spcPts val="0"/>
              </a:spcAft>
              <a:buSzPts val="4800"/>
              <a:buNone/>
              <a:defRPr sz="4800"/>
            </a:lvl5pPr>
            <a:lvl6pPr lvl="5" algn="l" rtl="0">
              <a:lnSpc>
                <a:spcPct val="100000"/>
              </a:lnSpc>
              <a:spcBef>
                <a:spcPts val="0"/>
              </a:spcBef>
              <a:spcAft>
                <a:spcPts val="0"/>
              </a:spcAft>
              <a:buSzPts val="4800"/>
              <a:buNone/>
              <a:defRPr sz="4800"/>
            </a:lvl6pPr>
            <a:lvl7pPr lvl="6" algn="l" rtl="0">
              <a:lnSpc>
                <a:spcPct val="100000"/>
              </a:lnSpc>
              <a:spcBef>
                <a:spcPts val="0"/>
              </a:spcBef>
              <a:spcAft>
                <a:spcPts val="0"/>
              </a:spcAft>
              <a:buSzPts val="4800"/>
              <a:buNone/>
              <a:defRPr sz="4800"/>
            </a:lvl7pPr>
            <a:lvl8pPr lvl="7" algn="l" rtl="0">
              <a:lnSpc>
                <a:spcPct val="100000"/>
              </a:lnSpc>
              <a:spcBef>
                <a:spcPts val="0"/>
              </a:spcBef>
              <a:spcAft>
                <a:spcPts val="0"/>
              </a:spcAft>
              <a:buSzPts val="4800"/>
              <a:buNone/>
              <a:defRPr sz="4800"/>
            </a:lvl8pPr>
            <a:lvl9pPr lvl="8" algn="l" rtl="0">
              <a:lnSpc>
                <a:spcPct val="100000"/>
              </a:lnSpc>
              <a:spcBef>
                <a:spcPts val="0"/>
              </a:spcBef>
              <a:spcAft>
                <a:spcPts val="0"/>
              </a:spcAft>
              <a:buSzPts val="4800"/>
              <a:buNone/>
              <a:defRPr sz="4800"/>
            </a:lvl9pPr>
          </a:lstStyle>
          <a:p>
            <a:endParaRPr/>
          </a:p>
        </p:txBody>
      </p:sp>
      <p:sp>
        <p:nvSpPr>
          <p:cNvPr id="82" name="Google Shape;82;p2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83"/>
        <p:cNvGrpSpPr/>
        <p:nvPr/>
      </p:nvGrpSpPr>
      <p:grpSpPr>
        <a:xfrm>
          <a:off x="0" y="0"/>
          <a:ext cx="0" cy="0"/>
          <a:chOff x="0" y="0"/>
          <a:chExt cx="0" cy="0"/>
        </a:xfrm>
      </p:grpSpPr>
      <p:sp>
        <p:nvSpPr>
          <p:cNvPr id="84" name="Google Shape;84;p22"/>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 name="Google Shape;85;p22"/>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rtl="0">
              <a:lnSpc>
                <a:spcPct val="100000"/>
              </a:lnSpc>
              <a:spcBef>
                <a:spcPts val="0"/>
              </a:spcBef>
              <a:spcAft>
                <a:spcPts val="0"/>
              </a:spcAft>
              <a:buSzPts val="4200"/>
              <a:buNone/>
              <a:defRPr sz="4200"/>
            </a:lvl1pPr>
            <a:lvl2pPr lvl="1" algn="ctr" rtl="0">
              <a:lnSpc>
                <a:spcPct val="100000"/>
              </a:lnSpc>
              <a:spcBef>
                <a:spcPts val="0"/>
              </a:spcBef>
              <a:spcAft>
                <a:spcPts val="0"/>
              </a:spcAft>
              <a:buSzPts val="4200"/>
              <a:buNone/>
              <a:defRPr sz="4200"/>
            </a:lvl2pPr>
            <a:lvl3pPr lvl="2" algn="ctr" rtl="0">
              <a:lnSpc>
                <a:spcPct val="100000"/>
              </a:lnSpc>
              <a:spcBef>
                <a:spcPts val="0"/>
              </a:spcBef>
              <a:spcAft>
                <a:spcPts val="0"/>
              </a:spcAft>
              <a:buSzPts val="4200"/>
              <a:buNone/>
              <a:defRPr sz="4200"/>
            </a:lvl3pPr>
            <a:lvl4pPr lvl="3" algn="ctr" rtl="0">
              <a:lnSpc>
                <a:spcPct val="100000"/>
              </a:lnSpc>
              <a:spcBef>
                <a:spcPts val="0"/>
              </a:spcBef>
              <a:spcAft>
                <a:spcPts val="0"/>
              </a:spcAft>
              <a:buSzPts val="4200"/>
              <a:buNone/>
              <a:defRPr sz="4200"/>
            </a:lvl4pPr>
            <a:lvl5pPr lvl="4" algn="ctr" rtl="0">
              <a:lnSpc>
                <a:spcPct val="100000"/>
              </a:lnSpc>
              <a:spcBef>
                <a:spcPts val="0"/>
              </a:spcBef>
              <a:spcAft>
                <a:spcPts val="0"/>
              </a:spcAft>
              <a:buSzPts val="4200"/>
              <a:buNone/>
              <a:defRPr sz="4200"/>
            </a:lvl5pPr>
            <a:lvl6pPr lvl="5" algn="ctr" rtl="0">
              <a:lnSpc>
                <a:spcPct val="100000"/>
              </a:lnSpc>
              <a:spcBef>
                <a:spcPts val="0"/>
              </a:spcBef>
              <a:spcAft>
                <a:spcPts val="0"/>
              </a:spcAft>
              <a:buSzPts val="4200"/>
              <a:buNone/>
              <a:defRPr sz="4200"/>
            </a:lvl6pPr>
            <a:lvl7pPr lvl="6" algn="ctr" rtl="0">
              <a:lnSpc>
                <a:spcPct val="100000"/>
              </a:lnSpc>
              <a:spcBef>
                <a:spcPts val="0"/>
              </a:spcBef>
              <a:spcAft>
                <a:spcPts val="0"/>
              </a:spcAft>
              <a:buSzPts val="4200"/>
              <a:buNone/>
              <a:defRPr sz="4200"/>
            </a:lvl7pPr>
            <a:lvl8pPr lvl="7" algn="ctr" rtl="0">
              <a:lnSpc>
                <a:spcPct val="100000"/>
              </a:lnSpc>
              <a:spcBef>
                <a:spcPts val="0"/>
              </a:spcBef>
              <a:spcAft>
                <a:spcPts val="0"/>
              </a:spcAft>
              <a:buSzPts val="4200"/>
              <a:buNone/>
              <a:defRPr sz="4200"/>
            </a:lvl8pPr>
            <a:lvl9pPr lvl="8" algn="ctr" rtl="0">
              <a:lnSpc>
                <a:spcPct val="100000"/>
              </a:lnSpc>
              <a:spcBef>
                <a:spcPts val="0"/>
              </a:spcBef>
              <a:spcAft>
                <a:spcPts val="0"/>
              </a:spcAft>
              <a:buSzPts val="4200"/>
              <a:buNone/>
              <a:defRPr sz="4200"/>
            </a:lvl9pPr>
          </a:lstStyle>
          <a:p>
            <a:endParaRPr/>
          </a:p>
        </p:txBody>
      </p:sp>
      <p:sp>
        <p:nvSpPr>
          <p:cNvPr id="86" name="Google Shape;86;p22"/>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87" name="Google Shape;87;p22"/>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rtl="0">
              <a:lnSpc>
                <a:spcPct val="115000"/>
              </a:lnSpc>
              <a:spcBef>
                <a:spcPts val="0"/>
              </a:spcBef>
              <a:spcAft>
                <a:spcPts val="0"/>
              </a:spcAft>
              <a:buSzPts val="1800"/>
              <a:buChar char="●"/>
              <a:defRPr/>
            </a:lvl1pPr>
            <a:lvl2pPr marL="914400" lvl="1" indent="-317500" algn="l" rtl="0">
              <a:lnSpc>
                <a:spcPct val="115000"/>
              </a:lnSpc>
              <a:spcBef>
                <a:spcPts val="0"/>
              </a:spcBef>
              <a:spcAft>
                <a:spcPts val="0"/>
              </a:spcAft>
              <a:buSzPts val="1400"/>
              <a:buChar char="○"/>
              <a:defRPr/>
            </a:lvl2pPr>
            <a:lvl3pPr marL="1371600" lvl="2" indent="-317500" algn="l" rtl="0">
              <a:lnSpc>
                <a:spcPct val="115000"/>
              </a:lnSpc>
              <a:spcBef>
                <a:spcPts val="0"/>
              </a:spcBef>
              <a:spcAft>
                <a:spcPts val="0"/>
              </a:spcAft>
              <a:buSzPts val="1400"/>
              <a:buChar char="■"/>
              <a:defRPr/>
            </a:lvl3pPr>
            <a:lvl4pPr marL="1828800" lvl="3" indent="-317500" algn="l" rtl="0">
              <a:lnSpc>
                <a:spcPct val="115000"/>
              </a:lnSpc>
              <a:spcBef>
                <a:spcPts val="0"/>
              </a:spcBef>
              <a:spcAft>
                <a:spcPts val="0"/>
              </a:spcAft>
              <a:buSzPts val="1400"/>
              <a:buChar char="●"/>
              <a:defRPr/>
            </a:lvl4pPr>
            <a:lvl5pPr marL="2286000" lvl="4" indent="-317500" algn="l" rtl="0">
              <a:lnSpc>
                <a:spcPct val="115000"/>
              </a:lnSpc>
              <a:spcBef>
                <a:spcPts val="0"/>
              </a:spcBef>
              <a:spcAft>
                <a:spcPts val="0"/>
              </a:spcAft>
              <a:buSzPts val="1400"/>
              <a:buChar char="○"/>
              <a:defRPr/>
            </a:lvl5pPr>
            <a:lvl6pPr marL="2743200" lvl="5" indent="-317500" algn="l" rtl="0">
              <a:lnSpc>
                <a:spcPct val="115000"/>
              </a:lnSpc>
              <a:spcBef>
                <a:spcPts val="0"/>
              </a:spcBef>
              <a:spcAft>
                <a:spcPts val="0"/>
              </a:spcAft>
              <a:buSzPts val="1400"/>
              <a:buChar char="■"/>
              <a:defRPr/>
            </a:lvl6pPr>
            <a:lvl7pPr marL="3200400" lvl="6" indent="-317500" algn="l" rtl="0">
              <a:lnSpc>
                <a:spcPct val="115000"/>
              </a:lnSpc>
              <a:spcBef>
                <a:spcPts val="0"/>
              </a:spcBef>
              <a:spcAft>
                <a:spcPts val="0"/>
              </a:spcAft>
              <a:buSzPts val="1400"/>
              <a:buChar char="●"/>
              <a:defRPr/>
            </a:lvl7pPr>
            <a:lvl8pPr marL="3657600" lvl="7" indent="-317500" algn="l" rtl="0">
              <a:lnSpc>
                <a:spcPct val="115000"/>
              </a:lnSpc>
              <a:spcBef>
                <a:spcPts val="0"/>
              </a:spcBef>
              <a:spcAft>
                <a:spcPts val="0"/>
              </a:spcAft>
              <a:buSzPts val="1400"/>
              <a:buChar char="○"/>
              <a:defRPr/>
            </a:lvl8pPr>
            <a:lvl9pPr marL="4114800" lvl="8" indent="-317500" algn="l" rtl="0">
              <a:lnSpc>
                <a:spcPct val="115000"/>
              </a:lnSpc>
              <a:spcBef>
                <a:spcPts val="0"/>
              </a:spcBef>
              <a:spcAft>
                <a:spcPts val="0"/>
              </a:spcAft>
              <a:buSzPts val="1400"/>
              <a:buChar char="■"/>
              <a:defRPr/>
            </a:lvl9pPr>
          </a:lstStyle>
          <a:p>
            <a:endParaRPr/>
          </a:p>
        </p:txBody>
      </p:sp>
      <p:sp>
        <p:nvSpPr>
          <p:cNvPr id="88" name="Google Shape;88;p2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89"/>
        <p:cNvGrpSpPr/>
        <p:nvPr/>
      </p:nvGrpSpPr>
      <p:grpSpPr>
        <a:xfrm>
          <a:off x="0" y="0"/>
          <a:ext cx="0" cy="0"/>
          <a:chOff x="0" y="0"/>
          <a:chExt cx="0" cy="0"/>
        </a:xfrm>
      </p:grpSpPr>
      <p:sp>
        <p:nvSpPr>
          <p:cNvPr id="90" name="Google Shape;90;p23"/>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lvl1pPr marL="457200" lvl="0" indent="-228600" algn="l" rtl="0">
              <a:lnSpc>
                <a:spcPct val="100000"/>
              </a:lnSpc>
              <a:spcBef>
                <a:spcPts val="0"/>
              </a:spcBef>
              <a:spcAft>
                <a:spcPts val="0"/>
              </a:spcAft>
              <a:buSzPts val="1800"/>
              <a:buNone/>
              <a:defRPr/>
            </a:lvl1pPr>
          </a:lstStyle>
          <a:p>
            <a:endParaRPr/>
          </a:p>
        </p:txBody>
      </p:sp>
      <p:sp>
        <p:nvSpPr>
          <p:cNvPr id="91" name="Google Shape;91;p2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92"/>
        <p:cNvGrpSpPr/>
        <p:nvPr/>
      </p:nvGrpSpPr>
      <p:grpSpPr>
        <a:xfrm>
          <a:off x="0" y="0"/>
          <a:ext cx="0" cy="0"/>
          <a:chOff x="0" y="0"/>
          <a:chExt cx="0" cy="0"/>
        </a:xfrm>
      </p:grpSpPr>
      <p:sp>
        <p:nvSpPr>
          <p:cNvPr id="93" name="Google Shape;93;p24"/>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rmAutofit/>
          </a:bodyPr>
          <a:lstStyle>
            <a:lvl1pPr lvl="0" algn="ctr" rtl="0">
              <a:lnSpc>
                <a:spcPct val="100000"/>
              </a:lnSpc>
              <a:spcBef>
                <a:spcPts val="0"/>
              </a:spcBef>
              <a:spcAft>
                <a:spcPts val="0"/>
              </a:spcAft>
              <a:buSzPts val="12000"/>
              <a:buNone/>
              <a:defRPr sz="12000"/>
            </a:lvl1pPr>
            <a:lvl2pPr lvl="1" algn="ctr" rtl="0">
              <a:lnSpc>
                <a:spcPct val="100000"/>
              </a:lnSpc>
              <a:spcBef>
                <a:spcPts val="0"/>
              </a:spcBef>
              <a:spcAft>
                <a:spcPts val="0"/>
              </a:spcAft>
              <a:buSzPts val="12000"/>
              <a:buNone/>
              <a:defRPr sz="12000"/>
            </a:lvl2pPr>
            <a:lvl3pPr lvl="2" algn="ctr" rtl="0">
              <a:lnSpc>
                <a:spcPct val="100000"/>
              </a:lnSpc>
              <a:spcBef>
                <a:spcPts val="0"/>
              </a:spcBef>
              <a:spcAft>
                <a:spcPts val="0"/>
              </a:spcAft>
              <a:buSzPts val="12000"/>
              <a:buNone/>
              <a:defRPr sz="12000"/>
            </a:lvl3pPr>
            <a:lvl4pPr lvl="3" algn="ctr" rtl="0">
              <a:lnSpc>
                <a:spcPct val="100000"/>
              </a:lnSpc>
              <a:spcBef>
                <a:spcPts val="0"/>
              </a:spcBef>
              <a:spcAft>
                <a:spcPts val="0"/>
              </a:spcAft>
              <a:buSzPts val="12000"/>
              <a:buNone/>
              <a:defRPr sz="12000"/>
            </a:lvl4pPr>
            <a:lvl5pPr lvl="4" algn="ctr" rtl="0">
              <a:lnSpc>
                <a:spcPct val="100000"/>
              </a:lnSpc>
              <a:spcBef>
                <a:spcPts val="0"/>
              </a:spcBef>
              <a:spcAft>
                <a:spcPts val="0"/>
              </a:spcAft>
              <a:buSzPts val="12000"/>
              <a:buNone/>
              <a:defRPr sz="12000"/>
            </a:lvl5pPr>
            <a:lvl6pPr lvl="5" algn="ctr" rtl="0">
              <a:lnSpc>
                <a:spcPct val="100000"/>
              </a:lnSpc>
              <a:spcBef>
                <a:spcPts val="0"/>
              </a:spcBef>
              <a:spcAft>
                <a:spcPts val="0"/>
              </a:spcAft>
              <a:buSzPts val="12000"/>
              <a:buNone/>
              <a:defRPr sz="12000"/>
            </a:lvl6pPr>
            <a:lvl7pPr lvl="6" algn="ctr" rtl="0">
              <a:lnSpc>
                <a:spcPct val="100000"/>
              </a:lnSpc>
              <a:spcBef>
                <a:spcPts val="0"/>
              </a:spcBef>
              <a:spcAft>
                <a:spcPts val="0"/>
              </a:spcAft>
              <a:buSzPts val="12000"/>
              <a:buNone/>
              <a:defRPr sz="12000"/>
            </a:lvl7pPr>
            <a:lvl8pPr lvl="7" algn="ctr" rtl="0">
              <a:lnSpc>
                <a:spcPct val="100000"/>
              </a:lnSpc>
              <a:spcBef>
                <a:spcPts val="0"/>
              </a:spcBef>
              <a:spcAft>
                <a:spcPts val="0"/>
              </a:spcAft>
              <a:buSzPts val="12000"/>
              <a:buNone/>
              <a:defRPr sz="12000"/>
            </a:lvl8pPr>
            <a:lvl9pPr lvl="8" algn="ctr" rtl="0">
              <a:lnSpc>
                <a:spcPct val="100000"/>
              </a:lnSpc>
              <a:spcBef>
                <a:spcPts val="0"/>
              </a:spcBef>
              <a:spcAft>
                <a:spcPts val="0"/>
              </a:spcAft>
              <a:buSzPts val="12000"/>
              <a:buNone/>
              <a:defRPr sz="12000"/>
            </a:lvl9pPr>
          </a:lstStyle>
          <a:p>
            <a:r>
              <a:t>xx%</a:t>
            </a:r>
          </a:p>
        </p:txBody>
      </p:sp>
      <p:sp>
        <p:nvSpPr>
          <p:cNvPr id="94" name="Google Shape;94;p24"/>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rmAutofit/>
          </a:bodyPr>
          <a:lstStyle>
            <a:lvl1pPr marL="457200" lvl="0" indent="-342900" algn="ctr" rtl="0">
              <a:lnSpc>
                <a:spcPct val="115000"/>
              </a:lnSpc>
              <a:spcBef>
                <a:spcPts val="0"/>
              </a:spcBef>
              <a:spcAft>
                <a:spcPts val="0"/>
              </a:spcAft>
              <a:buSzPts val="1800"/>
              <a:buChar char="●"/>
              <a:defRPr/>
            </a:lvl1pPr>
            <a:lvl2pPr marL="914400" lvl="1" indent="-317500" algn="ctr" rtl="0">
              <a:lnSpc>
                <a:spcPct val="115000"/>
              </a:lnSpc>
              <a:spcBef>
                <a:spcPts val="0"/>
              </a:spcBef>
              <a:spcAft>
                <a:spcPts val="0"/>
              </a:spcAft>
              <a:buSzPts val="1400"/>
              <a:buChar char="○"/>
              <a:defRPr/>
            </a:lvl2pPr>
            <a:lvl3pPr marL="1371600" lvl="2" indent="-317500" algn="ctr" rtl="0">
              <a:lnSpc>
                <a:spcPct val="115000"/>
              </a:lnSpc>
              <a:spcBef>
                <a:spcPts val="0"/>
              </a:spcBef>
              <a:spcAft>
                <a:spcPts val="0"/>
              </a:spcAft>
              <a:buSzPts val="1400"/>
              <a:buChar char="■"/>
              <a:defRPr/>
            </a:lvl3pPr>
            <a:lvl4pPr marL="1828800" lvl="3" indent="-317500" algn="ctr" rtl="0">
              <a:lnSpc>
                <a:spcPct val="115000"/>
              </a:lnSpc>
              <a:spcBef>
                <a:spcPts val="0"/>
              </a:spcBef>
              <a:spcAft>
                <a:spcPts val="0"/>
              </a:spcAft>
              <a:buSzPts val="1400"/>
              <a:buChar char="●"/>
              <a:defRPr/>
            </a:lvl4pPr>
            <a:lvl5pPr marL="2286000" lvl="4" indent="-317500" algn="ctr" rtl="0">
              <a:lnSpc>
                <a:spcPct val="115000"/>
              </a:lnSpc>
              <a:spcBef>
                <a:spcPts val="0"/>
              </a:spcBef>
              <a:spcAft>
                <a:spcPts val="0"/>
              </a:spcAft>
              <a:buSzPts val="1400"/>
              <a:buChar char="○"/>
              <a:defRPr/>
            </a:lvl5pPr>
            <a:lvl6pPr marL="2743200" lvl="5" indent="-317500" algn="ctr" rtl="0">
              <a:lnSpc>
                <a:spcPct val="115000"/>
              </a:lnSpc>
              <a:spcBef>
                <a:spcPts val="0"/>
              </a:spcBef>
              <a:spcAft>
                <a:spcPts val="0"/>
              </a:spcAft>
              <a:buSzPts val="1400"/>
              <a:buChar char="■"/>
              <a:defRPr/>
            </a:lvl6pPr>
            <a:lvl7pPr marL="3200400" lvl="6" indent="-317500" algn="ctr" rtl="0">
              <a:lnSpc>
                <a:spcPct val="115000"/>
              </a:lnSpc>
              <a:spcBef>
                <a:spcPts val="0"/>
              </a:spcBef>
              <a:spcAft>
                <a:spcPts val="0"/>
              </a:spcAft>
              <a:buSzPts val="1400"/>
              <a:buChar char="●"/>
              <a:defRPr/>
            </a:lvl7pPr>
            <a:lvl8pPr marL="3657600" lvl="7" indent="-317500" algn="ctr" rtl="0">
              <a:lnSpc>
                <a:spcPct val="115000"/>
              </a:lnSpc>
              <a:spcBef>
                <a:spcPts val="0"/>
              </a:spcBef>
              <a:spcAft>
                <a:spcPts val="0"/>
              </a:spcAft>
              <a:buSzPts val="1400"/>
              <a:buChar char="○"/>
              <a:defRPr/>
            </a:lvl8pPr>
            <a:lvl9pPr marL="4114800" lvl="8" indent="-317500" algn="ctr" rtl="0">
              <a:lnSpc>
                <a:spcPct val="115000"/>
              </a:lnSpc>
              <a:spcBef>
                <a:spcPts val="0"/>
              </a:spcBef>
              <a:spcAft>
                <a:spcPts val="0"/>
              </a:spcAft>
              <a:buSzPts val="1400"/>
              <a:buChar char="■"/>
              <a:defRPr/>
            </a:lvl9pPr>
          </a:lstStyle>
          <a:p>
            <a:endParaRPr/>
          </a:p>
        </p:txBody>
      </p:sp>
      <p:sp>
        <p:nvSpPr>
          <p:cNvPr id="95" name="Google Shape;95;p2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6"/>
        <p:cNvGrpSpPr/>
        <p:nvPr/>
      </p:nvGrpSpPr>
      <p:grpSpPr>
        <a:xfrm>
          <a:off x="0" y="0"/>
          <a:ext cx="0" cy="0"/>
          <a:chOff x="0" y="0"/>
          <a:chExt cx="0" cy="0"/>
        </a:xfrm>
      </p:grpSpPr>
      <p:sp>
        <p:nvSpPr>
          <p:cNvPr id="97" name="Google Shape;97;p2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blipFill>
          <a:blip r:embed="rId14">
            <a:alphaModFix/>
          </a:blip>
          <a:stretch>
            <a:fillRect/>
          </a:stretch>
        </a:blip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52" name="Google Shape;52;p1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53" name="Google Shape;53;p1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14.xml"/><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4.xml"/><Relationship Id="rId1" Type="http://schemas.openxmlformats.org/officeDocument/2006/relationships/slideLayout" Target="../slideLayouts/slideLayout12.xml"/><Relationship Id="rId5" Type="http://schemas.openxmlformats.org/officeDocument/2006/relationships/image" Target="../media/image22.pn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1.xml"/><Relationship Id="rId1" Type="http://schemas.openxmlformats.org/officeDocument/2006/relationships/slideLayout" Target="../slideLayouts/slideLayout12.xml"/><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4.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1"/>
        <p:cNvGrpSpPr/>
        <p:nvPr/>
      </p:nvGrpSpPr>
      <p:grpSpPr>
        <a:xfrm>
          <a:off x="0" y="0"/>
          <a:ext cx="0" cy="0"/>
          <a:chOff x="0" y="0"/>
          <a:chExt cx="0" cy="0"/>
        </a:xfrm>
      </p:grpSpPr>
      <p:sp>
        <p:nvSpPr>
          <p:cNvPr id="102" name="Google Shape;102;p26"/>
          <p:cNvSpPr txBox="1"/>
          <p:nvPr/>
        </p:nvSpPr>
        <p:spPr>
          <a:xfrm>
            <a:off x="1022003" y="1799245"/>
            <a:ext cx="6978600" cy="324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200" b="1" dirty="0">
                <a:solidFill>
                  <a:schemeClr val="lt2"/>
                </a:solidFill>
                <a:latin typeface="Calibri"/>
                <a:ea typeface="Calibri"/>
                <a:cs typeface="Calibri"/>
                <a:sym typeface="Calibri"/>
              </a:rPr>
              <a:t>4. THE CHURCH RISES </a:t>
            </a:r>
          </a:p>
          <a:p>
            <a:pPr marL="0" lvl="0" indent="0" algn="ctr" rtl="0">
              <a:spcBef>
                <a:spcPts val="0"/>
              </a:spcBef>
              <a:spcAft>
                <a:spcPts val="0"/>
              </a:spcAft>
              <a:buNone/>
            </a:pPr>
            <a:r>
              <a:rPr lang="en" sz="5200" b="1" dirty="0">
                <a:solidFill>
                  <a:schemeClr val="lt2"/>
                </a:solidFill>
                <a:latin typeface="Calibri"/>
                <a:ea typeface="Calibri"/>
                <a:cs typeface="Calibri"/>
                <a:sym typeface="Calibri"/>
              </a:rPr>
              <a:t>TO PROMINENCE</a:t>
            </a:r>
            <a:endParaRPr sz="5200" b="1" dirty="0">
              <a:solidFill>
                <a:schemeClr val="lt2"/>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35"/>
          <p:cNvSpPr txBox="1"/>
          <p:nvPr/>
        </p:nvSpPr>
        <p:spPr>
          <a:xfrm>
            <a:off x="0" y="557600"/>
            <a:ext cx="9144000" cy="979200"/>
          </a:xfrm>
          <a:prstGeom prst="rect">
            <a:avLst/>
          </a:prstGeom>
          <a:noFill/>
          <a:ln>
            <a:noFill/>
          </a:ln>
        </p:spPr>
        <p:txBody>
          <a:bodyPr spcFirstLastPara="1" wrap="square" lIns="92150" tIns="46075" rIns="92150" bIns="46075" anchor="ctr" anchorCtr="0">
            <a:noAutofit/>
          </a:bodyPr>
          <a:lstStyle/>
          <a:p>
            <a:pPr marL="0" marR="0" lvl="0" indent="0" algn="ctr" rtl="0">
              <a:lnSpc>
                <a:spcPct val="100000"/>
              </a:lnSpc>
              <a:spcBef>
                <a:spcPts val="0"/>
              </a:spcBef>
              <a:spcAft>
                <a:spcPts val="0"/>
              </a:spcAft>
              <a:buClr>
                <a:srgbClr val="000000"/>
              </a:buClr>
              <a:buSzPts val="4500"/>
              <a:buFont typeface="Arial"/>
              <a:buNone/>
            </a:pPr>
            <a:r>
              <a:rPr lang="en" sz="5300" b="1">
                <a:solidFill>
                  <a:schemeClr val="lt1"/>
                </a:solidFill>
                <a:latin typeface="Calibri"/>
                <a:ea typeface="Calibri"/>
                <a:cs typeface="Calibri"/>
                <a:sym typeface="Calibri"/>
              </a:rPr>
              <a:t>Sanctification</a:t>
            </a:r>
            <a:endParaRPr sz="5300" b="1">
              <a:solidFill>
                <a:schemeClr val="lt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4500"/>
              <a:buFont typeface="Arial"/>
              <a:buNone/>
            </a:pPr>
            <a:r>
              <a:rPr lang="en" sz="1800">
                <a:solidFill>
                  <a:schemeClr val="lt2"/>
                </a:solidFill>
                <a:latin typeface="Calibri"/>
                <a:ea typeface="Calibri"/>
                <a:cs typeface="Calibri"/>
                <a:sym typeface="Calibri"/>
              </a:rPr>
              <a:t>Comes to the Church in three stages…</a:t>
            </a:r>
            <a:endParaRPr sz="1800">
              <a:solidFill>
                <a:schemeClr val="lt2"/>
              </a:solidFill>
              <a:latin typeface="Calibri"/>
              <a:ea typeface="Calibri"/>
              <a:cs typeface="Calibri"/>
              <a:sym typeface="Calibri"/>
            </a:endParaRPr>
          </a:p>
        </p:txBody>
      </p:sp>
      <p:sp>
        <p:nvSpPr>
          <p:cNvPr id="177" name="Google Shape;177;p35"/>
          <p:cNvSpPr/>
          <p:nvPr/>
        </p:nvSpPr>
        <p:spPr>
          <a:xfrm>
            <a:off x="2286000" y="4000590"/>
            <a:ext cx="1066800" cy="338100"/>
          </a:xfrm>
          <a:custGeom>
            <a:avLst/>
            <a:gdLst/>
            <a:ahLst/>
            <a:cxnLst/>
            <a:rect l="l" t="t" r="r" b="b"/>
            <a:pathLst>
              <a:path w="120000" h="120000" extrusionOk="0">
                <a:moveTo>
                  <a:pt x="0" y="0"/>
                </a:moveTo>
                <a:lnTo>
                  <a:pt x="120000" y="0"/>
                </a:lnTo>
                <a:lnTo>
                  <a:pt x="120000" y="120000"/>
                </a:lnTo>
                <a:lnTo>
                  <a:pt x="0" y="120000"/>
                </a:lnTo>
                <a:lnTo>
                  <a:pt x="0" y="0"/>
                </a:lnTo>
                <a:close/>
              </a:path>
            </a:pathLst>
          </a:custGeom>
          <a:noFill/>
          <a:ln>
            <a:noFill/>
          </a:ln>
        </p:spPr>
        <p:txBody>
          <a:bodyPr spcFirstLastPara="1" wrap="square" lIns="90000" tIns="46800" rIns="90000" bIns="46800"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73763"/>
              </a:solidFill>
              <a:latin typeface="Calibri"/>
              <a:ea typeface="Calibri"/>
              <a:cs typeface="Calibri"/>
              <a:sym typeface="Calibri"/>
            </a:endParaRPr>
          </a:p>
        </p:txBody>
      </p:sp>
      <p:sp>
        <p:nvSpPr>
          <p:cNvPr id="178" name="Google Shape;178;p35"/>
          <p:cNvSpPr/>
          <p:nvPr/>
        </p:nvSpPr>
        <p:spPr>
          <a:xfrm>
            <a:off x="3352680" y="3486240"/>
            <a:ext cx="1143000" cy="338100"/>
          </a:xfrm>
          <a:custGeom>
            <a:avLst/>
            <a:gdLst/>
            <a:ahLst/>
            <a:cxnLst/>
            <a:rect l="l" t="t" r="r" b="b"/>
            <a:pathLst>
              <a:path w="120000" h="120000" extrusionOk="0">
                <a:moveTo>
                  <a:pt x="0" y="0"/>
                </a:moveTo>
                <a:lnTo>
                  <a:pt x="120000" y="0"/>
                </a:lnTo>
                <a:lnTo>
                  <a:pt x="120000" y="120000"/>
                </a:lnTo>
                <a:lnTo>
                  <a:pt x="0" y="120000"/>
                </a:lnTo>
                <a:lnTo>
                  <a:pt x="0" y="0"/>
                </a:lnTo>
                <a:close/>
              </a:path>
            </a:pathLst>
          </a:custGeom>
          <a:noFill/>
          <a:ln>
            <a:noFill/>
          </a:ln>
        </p:spPr>
        <p:txBody>
          <a:bodyPr spcFirstLastPara="1" wrap="square" lIns="90000" tIns="46800" rIns="90000" bIns="46800"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73763"/>
              </a:solidFill>
              <a:latin typeface="Calibri"/>
              <a:ea typeface="Calibri"/>
              <a:cs typeface="Calibri"/>
              <a:sym typeface="Calibri"/>
            </a:endParaRPr>
          </a:p>
        </p:txBody>
      </p:sp>
      <p:sp>
        <p:nvSpPr>
          <p:cNvPr id="179" name="Google Shape;179;p35"/>
          <p:cNvSpPr txBox="1"/>
          <p:nvPr/>
        </p:nvSpPr>
        <p:spPr>
          <a:xfrm>
            <a:off x="6391725" y="3778900"/>
            <a:ext cx="2148300" cy="896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1800" b="1" u="sng">
              <a:solidFill>
                <a:schemeClr val="lt1"/>
              </a:solidFill>
              <a:latin typeface="Calibri"/>
              <a:ea typeface="Calibri"/>
              <a:cs typeface="Calibri"/>
              <a:sym typeface="Calibri"/>
            </a:endParaRPr>
          </a:p>
          <a:p>
            <a:pPr marL="0" lvl="0" indent="0" algn="ctr" rtl="0">
              <a:spcBef>
                <a:spcPts val="0"/>
              </a:spcBef>
              <a:spcAft>
                <a:spcPts val="0"/>
              </a:spcAft>
              <a:buNone/>
            </a:pPr>
            <a:r>
              <a:rPr lang="en" sz="1800" b="1">
                <a:solidFill>
                  <a:schemeClr val="lt1"/>
                </a:solidFill>
                <a:latin typeface="Calibri"/>
                <a:ea typeface="Calibri"/>
                <a:cs typeface="Calibri"/>
                <a:sym typeface="Calibri"/>
              </a:rPr>
              <a:t>In Heaven</a:t>
            </a:r>
            <a:endParaRPr sz="1800" b="1">
              <a:solidFill>
                <a:schemeClr val="lt1"/>
              </a:solidFill>
              <a:latin typeface="Calibri"/>
              <a:ea typeface="Calibri"/>
              <a:cs typeface="Calibri"/>
              <a:sym typeface="Calibri"/>
            </a:endParaRPr>
          </a:p>
          <a:p>
            <a:pPr marL="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80" name="Google Shape;180;p35"/>
          <p:cNvSpPr txBox="1"/>
          <p:nvPr/>
        </p:nvSpPr>
        <p:spPr>
          <a:xfrm>
            <a:off x="3045125" y="3778900"/>
            <a:ext cx="2939400" cy="781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1800" b="1" u="sng">
              <a:solidFill>
                <a:schemeClr val="lt1"/>
              </a:solidFill>
              <a:latin typeface="Calibri"/>
              <a:ea typeface="Calibri"/>
              <a:cs typeface="Calibri"/>
              <a:sym typeface="Calibri"/>
            </a:endParaRPr>
          </a:p>
          <a:p>
            <a:pPr marL="0" lvl="0" indent="0" algn="ctr" rtl="0">
              <a:spcBef>
                <a:spcPts val="0"/>
              </a:spcBef>
              <a:spcAft>
                <a:spcPts val="0"/>
              </a:spcAft>
              <a:buNone/>
            </a:pPr>
            <a:r>
              <a:rPr lang="en" sz="1800" b="1">
                <a:solidFill>
                  <a:schemeClr val="lt1"/>
                </a:solidFill>
                <a:latin typeface="Calibri"/>
                <a:ea typeface="Calibri"/>
                <a:cs typeface="Calibri"/>
                <a:sym typeface="Calibri"/>
              </a:rPr>
              <a:t>  In our Response of Faith</a:t>
            </a:r>
            <a:endParaRPr sz="1800" b="1">
              <a:solidFill>
                <a:schemeClr val="lt1"/>
              </a:solidFill>
              <a:latin typeface="Calibri"/>
              <a:ea typeface="Calibri"/>
              <a:cs typeface="Calibri"/>
              <a:sym typeface="Calibri"/>
            </a:endParaRPr>
          </a:p>
          <a:p>
            <a:pPr marL="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81" name="Google Shape;181;p35"/>
          <p:cNvSpPr txBox="1"/>
          <p:nvPr/>
        </p:nvSpPr>
        <p:spPr>
          <a:xfrm>
            <a:off x="554000" y="3778900"/>
            <a:ext cx="2437800" cy="781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1800" b="1" u="sng">
              <a:solidFill>
                <a:schemeClr val="lt1"/>
              </a:solidFill>
              <a:latin typeface="Calibri"/>
              <a:ea typeface="Calibri"/>
              <a:cs typeface="Calibri"/>
              <a:sym typeface="Calibri"/>
            </a:endParaRPr>
          </a:p>
          <a:p>
            <a:pPr marL="0" lvl="0" indent="0" algn="ctr" rtl="0">
              <a:spcBef>
                <a:spcPts val="0"/>
              </a:spcBef>
              <a:spcAft>
                <a:spcPts val="0"/>
              </a:spcAft>
              <a:buNone/>
            </a:pPr>
            <a:r>
              <a:rPr lang="en" sz="1800" b="1">
                <a:solidFill>
                  <a:schemeClr val="lt1"/>
                </a:solidFill>
                <a:latin typeface="Calibri"/>
                <a:ea typeface="Calibri"/>
                <a:cs typeface="Calibri"/>
                <a:sym typeface="Calibri"/>
              </a:rPr>
              <a:t>  In the Sacraments</a:t>
            </a:r>
            <a:endParaRPr sz="1800" b="1">
              <a:solidFill>
                <a:schemeClr val="lt1"/>
              </a:solidFill>
              <a:latin typeface="Calibri"/>
              <a:ea typeface="Calibri"/>
              <a:cs typeface="Calibri"/>
              <a:sym typeface="Calibri"/>
            </a:endParaRPr>
          </a:p>
          <a:p>
            <a:pPr marL="0" lvl="0" indent="0" algn="ctr" rtl="0">
              <a:spcBef>
                <a:spcPts val="0"/>
              </a:spcBef>
              <a:spcAft>
                <a:spcPts val="0"/>
              </a:spcAft>
              <a:buNone/>
            </a:pPr>
            <a:r>
              <a:rPr lang="en" sz="1800">
                <a:solidFill>
                  <a:schemeClr val="lt1"/>
                </a:solidFill>
                <a:latin typeface="Calibri"/>
                <a:ea typeface="Calibri"/>
                <a:cs typeface="Calibri"/>
                <a:sym typeface="Calibri"/>
              </a:rPr>
              <a:t> </a:t>
            </a:r>
            <a:endParaRPr sz="1800">
              <a:solidFill>
                <a:schemeClr val="lt1"/>
              </a:solidFill>
              <a:latin typeface="Calibri"/>
              <a:ea typeface="Calibri"/>
              <a:cs typeface="Calibri"/>
              <a:sym typeface="Calibri"/>
            </a:endParaRPr>
          </a:p>
        </p:txBody>
      </p:sp>
      <p:pic>
        <p:nvPicPr>
          <p:cNvPr id="182" name="Google Shape;182;p35"/>
          <p:cNvPicPr preferRelativeResize="0"/>
          <p:nvPr/>
        </p:nvPicPr>
        <p:blipFill>
          <a:blip r:embed="rId3">
            <a:alphaModFix/>
          </a:blip>
          <a:stretch>
            <a:fillRect/>
          </a:stretch>
        </p:blipFill>
        <p:spPr>
          <a:xfrm>
            <a:off x="584150" y="1889850"/>
            <a:ext cx="2377501" cy="1905000"/>
          </a:xfrm>
          <a:prstGeom prst="rect">
            <a:avLst/>
          </a:prstGeom>
          <a:noFill/>
          <a:ln w="38100" cap="flat" cmpd="sng">
            <a:solidFill>
              <a:schemeClr val="lt1"/>
            </a:solidFill>
            <a:prstDash val="solid"/>
            <a:round/>
            <a:headEnd type="none" w="sm" len="sm"/>
            <a:tailEnd type="none" w="sm" len="sm"/>
          </a:ln>
        </p:spPr>
      </p:pic>
      <p:pic>
        <p:nvPicPr>
          <p:cNvPr id="183" name="Google Shape;183;p35"/>
          <p:cNvPicPr preferRelativeResize="0"/>
          <p:nvPr/>
        </p:nvPicPr>
        <p:blipFill rotWithShape="1">
          <a:blip r:embed="rId4">
            <a:alphaModFix/>
          </a:blip>
          <a:srcRect l="29494" r="38003"/>
          <a:stretch/>
        </p:blipFill>
        <p:spPr>
          <a:xfrm>
            <a:off x="3362650" y="1889850"/>
            <a:ext cx="2377500" cy="1905000"/>
          </a:xfrm>
          <a:prstGeom prst="rect">
            <a:avLst/>
          </a:prstGeom>
          <a:noFill/>
          <a:ln w="38100" cap="flat" cmpd="sng">
            <a:solidFill>
              <a:schemeClr val="lt1"/>
            </a:solidFill>
            <a:prstDash val="solid"/>
            <a:round/>
            <a:headEnd type="none" w="sm" len="sm"/>
            <a:tailEnd type="none" w="sm" len="sm"/>
          </a:ln>
        </p:spPr>
      </p:pic>
      <p:pic>
        <p:nvPicPr>
          <p:cNvPr id="184" name="Google Shape;184;p35"/>
          <p:cNvPicPr preferRelativeResize="0"/>
          <p:nvPr/>
        </p:nvPicPr>
        <p:blipFill rotWithShape="1">
          <a:blip r:embed="rId5">
            <a:alphaModFix/>
          </a:blip>
          <a:srcRect l="4048" r="6975"/>
          <a:stretch/>
        </p:blipFill>
        <p:spPr>
          <a:xfrm>
            <a:off x="6141150" y="1889850"/>
            <a:ext cx="2540525" cy="1905000"/>
          </a:xfrm>
          <a:prstGeom prst="rect">
            <a:avLst/>
          </a:prstGeom>
          <a:noFill/>
          <a:ln w="38100" cap="flat" cmpd="sng">
            <a:solidFill>
              <a:schemeClr val="lt1"/>
            </a:solidFill>
            <a:prstDash val="solid"/>
            <a:round/>
            <a:headEnd type="none" w="sm" len="sm"/>
            <a:tailEnd type="none" w="sm" len="sm"/>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p36"/>
          <p:cNvSpPr txBox="1">
            <a:spLocks noGrp="1"/>
          </p:cNvSpPr>
          <p:nvPr>
            <p:ph type="title"/>
          </p:nvPr>
        </p:nvSpPr>
        <p:spPr>
          <a:xfrm>
            <a:off x="311700" y="335600"/>
            <a:ext cx="8520600" cy="900600"/>
          </a:xfrm>
          <a:prstGeom prst="rect">
            <a:avLst/>
          </a:prstGeom>
          <a:gradFill>
            <a:gsLst>
              <a:gs pos="0">
                <a:srgbClr val="FDECDB"/>
              </a:gs>
              <a:gs pos="100000">
                <a:srgbClr val="F0A963"/>
              </a:gs>
            </a:gsLst>
            <a:path path="circle">
              <a:fillToRect l="50000" t="50000" r="50000" b="50000"/>
            </a:path>
            <a:tileRect/>
          </a:gradFill>
          <a:ln w="76200" cap="flat" cmpd="sng">
            <a:solidFill>
              <a:srgbClr val="F9CB9C"/>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2800"/>
              <a:buNone/>
            </a:pPr>
            <a:r>
              <a:rPr lang="en" sz="4220" b="1">
                <a:solidFill>
                  <a:srgbClr val="073763"/>
                </a:solidFill>
                <a:latin typeface="Calibri"/>
                <a:ea typeface="Calibri"/>
                <a:cs typeface="Calibri"/>
                <a:sym typeface="Calibri"/>
              </a:rPr>
              <a:t>The Church is Holy</a:t>
            </a:r>
            <a:endParaRPr sz="4220" b="1">
              <a:solidFill>
                <a:srgbClr val="073763"/>
              </a:solidFill>
              <a:latin typeface="Calibri"/>
              <a:ea typeface="Calibri"/>
              <a:cs typeface="Calibri"/>
              <a:sym typeface="Calibri"/>
            </a:endParaRPr>
          </a:p>
        </p:txBody>
      </p:sp>
      <p:sp>
        <p:nvSpPr>
          <p:cNvPr id="190" name="Google Shape;190;p36"/>
          <p:cNvSpPr txBox="1"/>
          <p:nvPr/>
        </p:nvSpPr>
        <p:spPr>
          <a:xfrm>
            <a:off x="311700" y="1527650"/>
            <a:ext cx="5356800" cy="3109200"/>
          </a:xfrm>
          <a:prstGeom prst="rect">
            <a:avLst/>
          </a:prstGeom>
          <a:gradFill>
            <a:gsLst>
              <a:gs pos="0">
                <a:srgbClr val="FDECDB"/>
              </a:gs>
              <a:gs pos="100000">
                <a:srgbClr val="F0AA63"/>
              </a:gs>
            </a:gsLst>
            <a:path path="circle">
              <a:fillToRect l="50000" t="50000" r="50000" b="50000"/>
            </a:path>
            <a:tileRect/>
          </a:gradFill>
          <a:ln w="76200" cap="flat" cmpd="sng">
            <a:solidFill>
              <a:srgbClr val="F9CB9C"/>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endParaRPr sz="2200" b="1">
              <a:solidFill>
                <a:srgbClr val="073763"/>
              </a:solidFill>
              <a:latin typeface="Calibri"/>
              <a:ea typeface="Calibri"/>
              <a:cs typeface="Calibri"/>
              <a:sym typeface="Calibri"/>
            </a:endParaRPr>
          </a:p>
          <a:p>
            <a:pPr marL="0" lvl="0" indent="0" algn="ctr" rtl="0">
              <a:spcBef>
                <a:spcPts val="0"/>
              </a:spcBef>
              <a:spcAft>
                <a:spcPts val="0"/>
              </a:spcAft>
              <a:buNone/>
            </a:pPr>
            <a:r>
              <a:rPr lang="en" sz="2800" b="1">
                <a:solidFill>
                  <a:srgbClr val="073763"/>
                </a:solidFill>
                <a:latin typeface="Calibri"/>
                <a:ea typeface="Calibri"/>
                <a:cs typeface="Calibri"/>
                <a:sym typeface="Calibri"/>
              </a:rPr>
              <a:t>One of the images of the Church used by Jesus himself is the Bride of Christ. John the Baptist spoke of Jesus as “the bridegroom” and Saint Paul calls the Church his bride.</a:t>
            </a:r>
            <a:endParaRPr sz="2200" b="1">
              <a:solidFill>
                <a:srgbClr val="073763"/>
              </a:solidFill>
              <a:latin typeface="Calibri"/>
              <a:ea typeface="Calibri"/>
              <a:cs typeface="Calibri"/>
              <a:sym typeface="Calibri"/>
            </a:endParaRPr>
          </a:p>
        </p:txBody>
      </p:sp>
      <p:pic>
        <p:nvPicPr>
          <p:cNvPr id="191" name="Google Shape;191;p36"/>
          <p:cNvPicPr preferRelativeResize="0"/>
          <p:nvPr/>
        </p:nvPicPr>
        <p:blipFill>
          <a:blip r:embed="rId3">
            <a:alphaModFix/>
          </a:blip>
          <a:stretch>
            <a:fillRect/>
          </a:stretch>
        </p:blipFill>
        <p:spPr>
          <a:xfrm>
            <a:off x="6027375" y="1527650"/>
            <a:ext cx="2804925" cy="3109199"/>
          </a:xfrm>
          <a:prstGeom prst="rect">
            <a:avLst/>
          </a:prstGeom>
          <a:noFill/>
          <a:ln w="76200" cap="flat" cmpd="sng">
            <a:solidFill>
              <a:srgbClr val="F6B26B"/>
            </a:solidFill>
            <a:prstDash val="solid"/>
            <a:round/>
            <a:headEnd type="none" w="sm" len="sm"/>
            <a:tailEnd type="none" w="sm" len="sm"/>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95"/>
        <p:cNvGrpSpPr/>
        <p:nvPr/>
      </p:nvGrpSpPr>
      <p:grpSpPr>
        <a:xfrm>
          <a:off x="0" y="0"/>
          <a:ext cx="0" cy="0"/>
          <a:chOff x="0" y="0"/>
          <a:chExt cx="0" cy="0"/>
        </a:xfrm>
      </p:grpSpPr>
      <p:sp>
        <p:nvSpPr>
          <p:cNvPr id="196" name="Google Shape;196;p37"/>
          <p:cNvSpPr txBox="1">
            <a:spLocks noGrp="1"/>
          </p:cNvSpPr>
          <p:nvPr>
            <p:ph type="body" idx="1"/>
          </p:nvPr>
        </p:nvSpPr>
        <p:spPr>
          <a:xfrm>
            <a:off x="918700" y="1371575"/>
            <a:ext cx="4461300" cy="3416400"/>
          </a:xfrm>
          <a:prstGeom prst="rect">
            <a:avLst/>
          </a:prstGeom>
          <a:noFill/>
          <a:ln>
            <a:noFill/>
          </a:ln>
        </p:spPr>
        <p:txBody>
          <a:bodyPr spcFirstLastPara="1" wrap="square" lIns="91425" tIns="91425" rIns="91425" bIns="91425" anchor="t" anchorCtr="0">
            <a:normAutofit fontScale="77500"/>
          </a:bodyPr>
          <a:lstStyle/>
          <a:p>
            <a:pPr marL="0" lvl="0" indent="0" algn="l" rtl="0">
              <a:lnSpc>
                <a:spcPct val="115000"/>
              </a:lnSpc>
              <a:spcBef>
                <a:spcPts val="0"/>
              </a:spcBef>
              <a:spcAft>
                <a:spcPts val="0"/>
              </a:spcAft>
              <a:buSzPct val="100000"/>
              <a:buNone/>
            </a:pPr>
            <a:endParaRPr>
              <a:latin typeface="Calibri"/>
              <a:ea typeface="Calibri"/>
              <a:cs typeface="Calibri"/>
              <a:sym typeface="Calibri"/>
            </a:endParaRPr>
          </a:p>
          <a:p>
            <a:pPr marL="0" lvl="0" indent="0" algn="l" rtl="0">
              <a:lnSpc>
                <a:spcPct val="115000"/>
              </a:lnSpc>
              <a:spcBef>
                <a:spcPts val="1200"/>
              </a:spcBef>
              <a:spcAft>
                <a:spcPts val="1200"/>
              </a:spcAft>
              <a:buSzPct val="46368"/>
              <a:buNone/>
            </a:pPr>
            <a:r>
              <a:rPr lang="en" sz="3881">
                <a:solidFill>
                  <a:srgbClr val="0C343D"/>
                </a:solidFill>
                <a:latin typeface="Calibri"/>
                <a:ea typeface="Calibri"/>
                <a:cs typeface="Calibri"/>
                <a:sym typeface="Calibri"/>
              </a:rPr>
              <a:t>Describe a time when you experienced the holiness of the church and a time when you experienced the sinful human side.</a:t>
            </a:r>
            <a:endParaRPr sz="3881">
              <a:solidFill>
                <a:srgbClr val="0C343D"/>
              </a:solidFill>
              <a:latin typeface="Calibri"/>
              <a:ea typeface="Calibri"/>
              <a:cs typeface="Calibri"/>
              <a:sym typeface="Calibri"/>
            </a:endParaRPr>
          </a:p>
        </p:txBody>
      </p:sp>
      <p:pic>
        <p:nvPicPr>
          <p:cNvPr id="197" name="Google Shape;197;p37"/>
          <p:cNvPicPr preferRelativeResize="0"/>
          <p:nvPr/>
        </p:nvPicPr>
        <p:blipFill rotWithShape="1">
          <a:blip r:embed="rId4">
            <a:alphaModFix/>
          </a:blip>
          <a:srcRect/>
          <a:stretch/>
        </p:blipFill>
        <p:spPr>
          <a:xfrm>
            <a:off x="5488979" y="1567537"/>
            <a:ext cx="3034375" cy="2586275"/>
          </a:xfrm>
          <a:prstGeom prst="rect">
            <a:avLst/>
          </a:prstGeom>
          <a:noFill/>
          <a:ln>
            <a:noFill/>
          </a:ln>
        </p:spPr>
      </p:pic>
      <p:sp>
        <p:nvSpPr>
          <p:cNvPr id="198" name="Google Shape;198;p37"/>
          <p:cNvSpPr/>
          <p:nvPr/>
        </p:nvSpPr>
        <p:spPr>
          <a:xfrm rot="10800000">
            <a:off x="460600" y="243100"/>
            <a:ext cx="8227200" cy="909300"/>
          </a:xfrm>
          <a:prstGeom prst="bevel">
            <a:avLst>
              <a:gd name="adj" fmla="val 12500"/>
            </a:avLst>
          </a:prstGeom>
          <a:solidFill>
            <a:srgbClr val="134F5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9" name="Google Shape;199;p37"/>
          <p:cNvSpPr txBox="1"/>
          <p:nvPr/>
        </p:nvSpPr>
        <p:spPr>
          <a:xfrm>
            <a:off x="1753000" y="243100"/>
            <a:ext cx="5821500" cy="5118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1"/>
              </a:buClr>
              <a:buSzPts val="990"/>
              <a:buFont typeface="Arial"/>
              <a:buNone/>
            </a:pPr>
            <a:r>
              <a:rPr lang="en" sz="4120" b="1" i="0" u="none" strike="noStrike" cap="none">
                <a:solidFill>
                  <a:schemeClr val="lt1"/>
                </a:solidFill>
                <a:latin typeface="Calibri"/>
                <a:ea typeface="Calibri"/>
                <a:cs typeface="Calibri"/>
                <a:sym typeface="Calibri"/>
              </a:rPr>
              <a:t>Turn and Talk</a:t>
            </a: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03"/>
        <p:cNvGrpSpPr/>
        <p:nvPr/>
      </p:nvGrpSpPr>
      <p:grpSpPr>
        <a:xfrm>
          <a:off x="0" y="0"/>
          <a:ext cx="0" cy="0"/>
          <a:chOff x="0" y="0"/>
          <a:chExt cx="0" cy="0"/>
        </a:xfrm>
      </p:grpSpPr>
      <p:sp>
        <p:nvSpPr>
          <p:cNvPr id="204" name="Google Shape;204;p38"/>
          <p:cNvSpPr txBox="1"/>
          <p:nvPr/>
        </p:nvSpPr>
        <p:spPr>
          <a:xfrm>
            <a:off x="2223300" y="188375"/>
            <a:ext cx="6167100" cy="202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5300"/>
              <a:buFont typeface="Arial"/>
              <a:buNone/>
            </a:pPr>
            <a:endParaRPr sz="5300" b="0" i="0" u="none" strike="noStrike" cap="none">
              <a:solidFill>
                <a:srgbClr val="FAA700"/>
              </a:solidFill>
              <a:latin typeface="Calibri"/>
              <a:ea typeface="Calibri"/>
              <a:cs typeface="Calibri"/>
              <a:sym typeface="Calibri"/>
            </a:endParaRPr>
          </a:p>
        </p:txBody>
      </p:sp>
      <p:sp>
        <p:nvSpPr>
          <p:cNvPr id="205" name="Google Shape;205;p38"/>
          <p:cNvSpPr txBox="1">
            <a:spLocks noGrp="1"/>
          </p:cNvSpPr>
          <p:nvPr>
            <p:ph type="title" idx="4294967295"/>
          </p:nvPr>
        </p:nvSpPr>
        <p:spPr>
          <a:xfrm>
            <a:off x="2971950" y="0"/>
            <a:ext cx="6167100" cy="1481700"/>
          </a:xfrm>
          <a:prstGeom prst="rect">
            <a:avLst/>
          </a:prstGeom>
          <a:solidFill>
            <a:srgbClr val="A2C4C9"/>
          </a:solid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 sz="4520" b="1">
                <a:solidFill>
                  <a:srgbClr val="990000"/>
                </a:solidFill>
                <a:latin typeface="Calibri"/>
                <a:ea typeface="Calibri"/>
                <a:cs typeface="Calibri"/>
                <a:sym typeface="Calibri"/>
              </a:rPr>
              <a:t>Rise of Cathedrals and Universities</a:t>
            </a:r>
            <a:endParaRPr sz="4520" b="1">
              <a:solidFill>
                <a:srgbClr val="990000"/>
              </a:solidFill>
              <a:latin typeface="Calibri"/>
              <a:ea typeface="Calibri"/>
              <a:cs typeface="Calibri"/>
              <a:sym typeface="Calibri"/>
            </a:endParaRPr>
          </a:p>
        </p:txBody>
      </p:sp>
      <p:sp>
        <p:nvSpPr>
          <p:cNvPr id="206" name="Google Shape;206;p38"/>
          <p:cNvSpPr txBox="1"/>
          <p:nvPr/>
        </p:nvSpPr>
        <p:spPr>
          <a:xfrm>
            <a:off x="3454600" y="1481700"/>
            <a:ext cx="5376900" cy="3661800"/>
          </a:xfrm>
          <a:prstGeom prst="rect">
            <a:avLst/>
          </a:prstGeom>
          <a:noFill/>
          <a:ln>
            <a:noFill/>
          </a:ln>
        </p:spPr>
        <p:txBody>
          <a:bodyPr spcFirstLastPara="1" wrap="square" lIns="91425" tIns="91425" rIns="91425" bIns="91425" anchor="t" anchorCtr="0">
            <a:noAutofit/>
          </a:bodyPr>
          <a:lstStyle/>
          <a:p>
            <a:pPr marL="457200" lvl="0" indent="-349250" algn="l" rtl="0">
              <a:spcBef>
                <a:spcPts val="0"/>
              </a:spcBef>
              <a:spcAft>
                <a:spcPts val="0"/>
              </a:spcAft>
              <a:buClr>
                <a:srgbClr val="073763"/>
              </a:buClr>
              <a:buSzPts val="1900"/>
              <a:buFont typeface="Calibri"/>
              <a:buChar char="●"/>
            </a:pPr>
            <a:r>
              <a:rPr lang="en" sz="1900" b="1" dirty="0">
                <a:solidFill>
                  <a:srgbClr val="073763"/>
                </a:solidFill>
                <a:latin typeface="Calibri"/>
                <a:ea typeface="Calibri"/>
                <a:cs typeface="Calibri"/>
                <a:sym typeface="Calibri"/>
              </a:rPr>
              <a:t>The Medieval period was unique in its extraordinary production of awe-inspiring, spiritually uplifting, and enduring church structures.</a:t>
            </a:r>
            <a:endParaRPr sz="1900" b="1" dirty="0">
              <a:solidFill>
                <a:srgbClr val="073763"/>
              </a:solidFill>
              <a:latin typeface="Calibri"/>
              <a:ea typeface="Calibri"/>
              <a:cs typeface="Calibri"/>
              <a:sym typeface="Calibri"/>
            </a:endParaRPr>
          </a:p>
          <a:p>
            <a:pPr marL="457200" lvl="0" indent="-349250" algn="l" rtl="0">
              <a:spcBef>
                <a:spcPts val="0"/>
              </a:spcBef>
              <a:spcAft>
                <a:spcPts val="0"/>
              </a:spcAft>
              <a:buClr>
                <a:srgbClr val="073763"/>
              </a:buClr>
              <a:buSzPts val="1900"/>
              <a:buFont typeface="Calibri"/>
              <a:buChar char="●"/>
            </a:pPr>
            <a:r>
              <a:rPr lang="en" sz="1900" b="1" dirty="0">
                <a:solidFill>
                  <a:srgbClr val="073763"/>
                </a:solidFill>
                <a:latin typeface="Calibri"/>
                <a:ea typeface="Calibri"/>
                <a:cs typeface="Calibri"/>
                <a:sym typeface="Calibri"/>
              </a:rPr>
              <a:t>Medieval European schools were run by cathedral clergy. Originally the function of such schools was to train priests, but later they taught lay students as well.</a:t>
            </a:r>
            <a:endParaRPr sz="1900" b="1" dirty="0">
              <a:solidFill>
                <a:srgbClr val="073763"/>
              </a:solidFill>
              <a:latin typeface="Calibri"/>
              <a:ea typeface="Calibri"/>
              <a:cs typeface="Calibri"/>
              <a:sym typeface="Calibri"/>
            </a:endParaRPr>
          </a:p>
          <a:p>
            <a:pPr marL="457200" lvl="0" indent="-349250" algn="l" rtl="0">
              <a:spcBef>
                <a:spcPts val="0"/>
              </a:spcBef>
              <a:spcAft>
                <a:spcPts val="0"/>
              </a:spcAft>
              <a:buClr>
                <a:srgbClr val="073763"/>
              </a:buClr>
              <a:buSzPts val="1900"/>
              <a:buFont typeface="Calibri"/>
              <a:buChar char="●"/>
            </a:pPr>
            <a:r>
              <a:rPr lang="en" sz="1900" b="1" dirty="0">
                <a:solidFill>
                  <a:srgbClr val="073763"/>
                </a:solidFill>
                <a:latin typeface="Calibri"/>
                <a:ea typeface="Calibri"/>
                <a:cs typeface="Calibri"/>
                <a:sym typeface="Calibri"/>
              </a:rPr>
              <a:t>Great theologians, scientists, mathematicians, artists and architects were the fruits of the university system established by the Catholic Church.</a:t>
            </a:r>
            <a:endParaRPr sz="1900" b="1" dirty="0">
              <a:solidFill>
                <a:srgbClr val="073763"/>
              </a:solidFill>
              <a:latin typeface="Calibri"/>
              <a:ea typeface="Calibri"/>
              <a:cs typeface="Calibri"/>
              <a:sym typeface="Calibri"/>
            </a:endParaRPr>
          </a:p>
        </p:txBody>
      </p:sp>
      <p:pic>
        <p:nvPicPr>
          <p:cNvPr id="207" name="Google Shape;207;p38"/>
          <p:cNvPicPr preferRelativeResize="0"/>
          <p:nvPr/>
        </p:nvPicPr>
        <p:blipFill>
          <a:blip r:embed="rId4">
            <a:alphaModFix/>
          </a:blip>
          <a:stretch>
            <a:fillRect/>
          </a:stretch>
        </p:blipFill>
        <p:spPr>
          <a:xfrm>
            <a:off x="0" y="0"/>
            <a:ext cx="3067898" cy="5143501"/>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11"/>
        <p:cNvGrpSpPr/>
        <p:nvPr/>
      </p:nvGrpSpPr>
      <p:grpSpPr>
        <a:xfrm>
          <a:off x="0" y="0"/>
          <a:ext cx="0" cy="0"/>
          <a:chOff x="0" y="0"/>
          <a:chExt cx="0" cy="0"/>
        </a:xfrm>
      </p:grpSpPr>
      <p:sp>
        <p:nvSpPr>
          <p:cNvPr id="212" name="Google Shape;212;p39"/>
          <p:cNvSpPr txBox="1"/>
          <p:nvPr/>
        </p:nvSpPr>
        <p:spPr>
          <a:xfrm>
            <a:off x="2223300" y="188375"/>
            <a:ext cx="6167100" cy="202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5300"/>
              <a:buFont typeface="Arial"/>
              <a:buNone/>
            </a:pPr>
            <a:endParaRPr sz="5300" b="0" i="0" u="none" strike="noStrike" cap="none">
              <a:solidFill>
                <a:srgbClr val="FAA700"/>
              </a:solidFill>
              <a:latin typeface="Calibri"/>
              <a:ea typeface="Calibri"/>
              <a:cs typeface="Calibri"/>
              <a:sym typeface="Calibri"/>
            </a:endParaRPr>
          </a:p>
        </p:txBody>
      </p:sp>
      <p:sp>
        <p:nvSpPr>
          <p:cNvPr id="213" name="Google Shape;213;p39"/>
          <p:cNvSpPr txBox="1">
            <a:spLocks noGrp="1"/>
          </p:cNvSpPr>
          <p:nvPr>
            <p:ph type="title" idx="4294967295"/>
          </p:nvPr>
        </p:nvSpPr>
        <p:spPr>
          <a:xfrm>
            <a:off x="-4850" y="0"/>
            <a:ext cx="9144000" cy="1481700"/>
          </a:xfrm>
          <a:prstGeom prst="rect">
            <a:avLst/>
          </a:prstGeom>
          <a:solidFill>
            <a:srgbClr val="A2C4C9"/>
          </a:solid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 sz="4520" b="1">
                <a:solidFill>
                  <a:srgbClr val="990000"/>
                </a:solidFill>
                <a:latin typeface="Calibri"/>
                <a:ea typeface="Calibri"/>
                <a:cs typeface="Calibri"/>
                <a:sym typeface="Calibri"/>
              </a:rPr>
              <a:t>The Catholic Church gave us both Churchmen and Scholars</a:t>
            </a:r>
            <a:endParaRPr sz="4520" b="1">
              <a:solidFill>
                <a:srgbClr val="990000"/>
              </a:solidFill>
              <a:latin typeface="Calibri"/>
              <a:ea typeface="Calibri"/>
              <a:cs typeface="Calibri"/>
              <a:sym typeface="Calibri"/>
            </a:endParaRPr>
          </a:p>
        </p:txBody>
      </p:sp>
      <p:pic>
        <p:nvPicPr>
          <p:cNvPr id="214" name="Google Shape;214;p39"/>
          <p:cNvPicPr preferRelativeResize="0"/>
          <p:nvPr/>
        </p:nvPicPr>
        <p:blipFill>
          <a:blip r:embed="rId4">
            <a:alphaModFix/>
          </a:blip>
          <a:stretch>
            <a:fillRect/>
          </a:stretch>
        </p:blipFill>
        <p:spPr>
          <a:xfrm>
            <a:off x="4182750" y="1558475"/>
            <a:ext cx="4722110" cy="3357001"/>
          </a:xfrm>
          <a:prstGeom prst="rect">
            <a:avLst/>
          </a:prstGeom>
          <a:noFill/>
          <a:ln>
            <a:noFill/>
          </a:ln>
        </p:spPr>
      </p:pic>
      <p:pic>
        <p:nvPicPr>
          <p:cNvPr id="215" name="Google Shape;215;p39"/>
          <p:cNvPicPr preferRelativeResize="0"/>
          <p:nvPr/>
        </p:nvPicPr>
        <p:blipFill>
          <a:blip r:embed="rId5">
            <a:alphaModFix/>
          </a:blip>
          <a:stretch>
            <a:fillRect/>
          </a:stretch>
        </p:blipFill>
        <p:spPr>
          <a:xfrm>
            <a:off x="152400" y="1634100"/>
            <a:ext cx="3877950" cy="2581261"/>
          </a:xfrm>
          <a:prstGeom prst="rect">
            <a:avLst/>
          </a:prstGeom>
          <a:noFill/>
          <a:ln>
            <a:noFill/>
          </a:ln>
        </p:spPr>
      </p:pic>
      <p:sp>
        <p:nvSpPr>
          <p:cNvPr id="216" name="Google Shape;216;p39"/>
          <p:cNvSpPr txBox="1"/>
          <p:nvPr/>
        </p:nvSpPr>
        <p:spPr>
          <a:xfrm>
            <a:off x="172725" y="4341275"/>
            <a:ext cx="3878100" cy="574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00">
                <a:latin typeface="Calibri"/>
                <a:ea typeface="Calibri"/>
                <a:cs typeface="Calibri"/>
                <a:sym typeface="Calibri"/>
              </a:rPr>
              <a:t>The Vatican Advanced Technology Telescope (VATT), the main telescope of the Vatican Observatory. The dome to the left houses the telescope itself; the space to the right are the control room and the living space for the observers.</a:t>
            </a:r>
            <a:endParaRPr sz="1300">
              <a:solidFill>
                <a:schemeClr val="dk2"/>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40"/>
          <p:cNvSpPr txBox="1">
            <a:spLocks noGrp="1"/>
          </p:cNvSpPr>
          <p:nvPr>
            <p:ph type="title"/>
          </p:nvPr>
        </p:nvSpPr>
        <p:spPr>
          <a:xfrm>
            <a:off x="311700" y="125650"/>
            <a:ext cx="8520600" cy="1011600"/>
          </a:xfrm>
          <a:prstGeom prst="rect">
            <a:avLst/>
          </a:prstGeom>
          <a:gradFill>
            <a:gsLst>
              <a:gs pos="0">
                <a:srgbClr val="FDECDB"/>
              </a:gs>
              <a:gs pos="100000">
                <a:srgbClr val="F0A963"/>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3111"/>
              <a:buNone/>
            </a:pPr>
            <a:r>
              <a:rPr lang="en" sz="4500" b="1">
                <a:solidFill>
                  <a:srgbClr val="1C4587"/>
                </a:solidFill>
                <a:latin typeface="Calibri"/>
                <a:ea typeface="Calibri"/>
                <a:cs typeface="Calibri"/>
                <a:sym typeface="Calibri"/>
              </a:rPr>
              <a:t> “So Grand, So Solemn, So Vast!’</a:t>
            </a:r>
            <a:endParaRPr sz="4500" b="1">
              <a:solidFill>
                <a:srgbClr val="1C4587"/>
              </a:solidFill>
              <a:latin typeface="Calibri"/>
              <a:ea typeface="Calibri"/>
              <a:cs typeface="Calibri"/>
              <a:sym typeface="Calibri"/>
            </a:endParaRPr>
          </a:p>
        </p:txBody>
      </p:sp>
      <p:sp>
        <p:nvSpPr>
          <p:cNvPr id="222" name="Google Shape;222;p40"/>
          <p:cNvSpPr txBox="1"/>
          <p:nvPr/>
        </p:nvSpPr>
        <p:spPr>
          <a:xfrm>
            <a:off x="4572000" y="1453875"/>
            <a:ext cx="4260300" cy="343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500" b="1" i="1" dirty="0">
                <a:solidFill>
                  <a:srgbClr val="F9CB9C"/>
                </a:solidFill>
                <a:latin typeface="Calibri"/>
                <a:ea typeface="Calibri"/>
                <a:cs typeface="Calibri"/>
                <a:sym typeface="Calibri"/>
              </a:rPr>
              <a:t>"I cannot understand how it can be second to anything made by human hands. A</a:t>
            </a:r>
            <a:r>
              <a:rPr lang="en" sz="2500" b="1" dirty="0">
                <a:solidFill>
                  <a:srgbClr val="F9CB9C"/>
                </a:solidFill>
                <a:latin typeface="Calibri"/>
                <a:ea typeface="Calibri"/>
                <a:cs typeface="Calibri"/>
                <a:sym typeface="Calibri"/>
              </a:rPr>
              <a:t> wonder it is! So grand, so solemn, so vast! And yet so delicate, so airy, so graceful!"</a:t>
            </a:r>
            <a:r>
              <a:rPr lang="en" sz="2500" dirty="0">
                <a:solidFill>
                  <a:srgbClr val="F9CB9C"/>
                </a:solidFill>
                <a:latin typeface="Calibri"/>
                <a:ea typeface="Calibri"/>
                <a:cs typeface="Calibri"/>
                <a:sym typeface="Calibri"/>
              </a:rPr>
              <a:t> -</a:t>
            </a:r>
            <a:r>
              <a:rPr lang="en" sz="1800" dirty="0">
                <a:solidFill>
                  <a:srgbClr val="F9CB9C"/>
                </a:solidFill>
                <a:latin typeface="Calibri"/>
                <a:ea typeface="Calibri"/>
                <a:cs typeface="Calibri"/>
                <a:sym typeface="Calibri"/>
              </a:rPr>
              <a:t>American writer Mark Twain on the Cathedral of Milan upon seeing the Milan Cathedral. </a:t>
            </a:r>
            <a:endParaRPr sz="1800" dirty="0">
              <a:solidFill>
                <a:srgbClr val="F9CB9C"/>
              </a:solidFill>
              <a:latin typeface="Calibri"/>
              <a:ea typeface="Calibri"/>
              <a:cs typeface="Calibri"/>
              <a:sym typeface="Calibri"/>
            </a:endParaRPr>
          </a:p>
        </p:txBody>
      </p:sp>
      <p:pic>
        <p:nvPicPr>
          <p:cNvPr id="223" name="Google Shape;223;p40"/>
          <p:cNvPicPr preferRelativeResize="0"/>
          <p:nvPr/>
        </p:nvPicPr>
        <p:blipFill>
          <a:blip r:embed="rId3">
            <a:alphaModFix/>
          </a:blip>
          <a:stretch>
            <a:fillRect/>
          </a:stretch>
        </p:blipFill>
        <p:spPr>
          <a:xfrm>
            <a:off x="400387" y="1453875"/>
            <a:ext cx="3756088" cy="3263100"/>
          </a:xfrm>
          <a:prstGeom prst="rect">
            <a:avLst/>
          </a:prstGeom>
          <a:noFill/>
          <a:ln w="76200" cap="flat" cmpd="sng">
            <a:solidFill>
              <a:srgbClr val="F9CB9C"/>
            </a:solidFill>
            <a:prstDash val="solid"/>
            <a:round/>
            <a:headEnd type="none" w="sm" len="sm"/>
            <a:tailEnd type="none" w="sm" len="sm"/>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27"/>
        <p:cNvGrpSpPr/>
        <p:nvPr/>
      </p:nvGrpSpPr>
      <p:grpSpPr>
        <a:xfrm>
          <a:off x="0" y="0"/>
          <a:ext cx="0" cy="0"/>
          <a:chOff x="0" y="0"/>
          <a:chExt cx="0" cy="0"/>
        </a:xfrm>
      </p:grpSpPr>
      <p:sp>
        <p:nvSpPr>
          <p:cNvPr id="228" name="Google Shape;228;p41"/>
          <p:cNvSpPr txBox="1">
            <a:spLocks noGrp="1"/>
          </p:cNvSpPr>
          <p:nvPr>
            <p:ph type="subTitle" idx="1"/>
          </p:nvPr>
        </p:nvSpPr>
        <p:spPr>
          <a:xfrm>
            <a:off x="4336800" y="1774550"/>
            <a:ext cx="4165500" cy="3045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2500">
                <a:solidFill>
                  <a:srgbClr val="000000"/>
                </a:solidFill>
                <a:latin typeface="Calibri"/>
                <a:ea typeface="Calibri"/>
                <a:cs typeface="Calibri"/>
                <a:sym typeface="Calibri"/>
              </a:rPr>
              <a:t>Successor of Peter, bishop of Rome. Keeper of the Keys. All bishops are subject to the pope, just as the Apostles deferred to Peter. He is the head of the Universal Church and he is the Vicar of Christ.</a:t>
            </a:r>
            <a:endParaRPr sz="2500">
              <a:solidFill>
                <a:srgbClr val="000000"/>
              </a:solidFill>
              <a:latin typeface="Calibri"/>
              <a:ea typeface="Calibri"/>
              <a:cs typeface="Calibri"/>
              <a:sym typeface="Calibri"/>
            </a:endParaRPr>
          </a:p>
          <a:p>
            <a:pPr marL="0" lvl="0" indent="0" algn="ctr" rtl="0">
              <a:lnSpc>
                <a:spcPct val="100000"/>
              </a:lnSpc>
              <a:spcBef>
                <a:spcPts val="0"/>
              </a:spcBef>
              <a:spcAft>
                <a:spcPts val="0"/>
              </a:spcAft>
              <a:buSzPts val="605"/>
              <a:buNone/>
            </a:pPr>
            <a:endParaRPr>
              <a:latin typeface="Calibri"/>
              <a:ea typeface="Calibri"/>
              <a:cs typeface="Calibri"/>
              <a:sym typeface="Calibri"/>
            </a:endParaRPr>
          </a:p>
        </p:txBody>
      </p:sp>
      <p:sp>
        <p:nvSpPr>
          <p:cNvPr id="229" name="Google Shape;229;p41"/>
          <p:cNvSpPr/>
          <p:nvPr/>
        </p:nvSpPr>
        <p:spPr>
          <a:xfrm>
            <a:off x="311700" y="188375"/>
            <a:ext cx="8383200" cy="1116000"/>
          </a:xfrm>
          <a:prstGeom prst="roundRect">
            <a:avLst>
              <a:gd name="adj" fmla="val 16667"/>
            </a:avLst>
          </a:prstGeom>
          <a:solidFill>
            <a:srgbClr val="134F5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0" name="Google Shape;230;p41"/>
          <p:cNvSpPr txBox="1"/>
          <p:nvPr/>
        </p:nvSpPr>
        <p:spPr>
          <a:xfrm>
            <a:off x="311700" y="188375"/>
            <a:ext cx="8078700" cy="1116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5300"/>
              <a:buFont typeface="Arial"/>
              <a:buNone/>
            </a:pPr>
            <a:r>
              <a:rPr lang="en" sz="5300">
                <a:solidFill>
                  <a:schemeClr val="accent4"/>
                </a:solidFill>
                <a:latin typeface="Calibri"/>
                <a:ea typeface="Calibri"/>
                <a:cs typeface="Calibri"/>
                <a:sym typeface="Calibri"/>
              </a:rPr>
              <a:t>                      Pope</a:t>
            </a:r>
            <a:endParaRPr sz="5300" b="0" i="0" u="none" strike="noStrike" cap="none">
              <a:solidFill>
                <a:schemeClr val="accent4"/>
              </a:solidFill>
              <a:latin typeface="Calibri"/>
              <a:ea typeface="Calibri"/>
              <a:cs typeface="Calibri"/>
              <a:sym typeface="Calibri"/>
            </a:endParaRPr>
          </a:p>
        </p:txBody>
      </p:sp>
      <p:sp>
        <p:nvSpPr>
          <p:cNvPr id="231" name="Google Shape;231;p41"/>
          <p:cNvSpPr/>
          <p:nvPr/>
        </p:nvSpPr>
        <p:spPr>
          <a:xfrm>
            <a:off x="7651500" y="86925"/>
            <a:ext cx="1492500" cy="1065000"/>
          </a:xfrm>
          <a:prstGeom prst="cloudCallout">
            <a:avLst>
              <a:gd name="adj1" fmla="val -20833"/>
              <a:gd name="adj2" fmla="val 625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2" name="Google Shape;232;p41"/>
          <p:cNvSpPr txBox="1"/>
          <p:nvPr/>
        </p:nvSpPr>
        <p:spPr>
          <a:xfrm>
            <a:off x="7651500" y="280875"/>
            <a:ext cx="1492500" cy="6771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 sz="1600" b="1" i="0" u="none" strike="noStrike" cap="none">
                <a:solidFill>
                  <a:schemeClr val="dk1"/>
                </a:solidFill>
                <a:latin typeface="Arial"/>
                <a:ea typeface="Arial"/>
                <a:cs typeface="Arial"/>
                <a:sym typeface="Arial"/>
              </a:rPr>
              <a:t>Key</a:t>
            </a:r>
            <a:endParaRPr sz="1600" b="1"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600"/>
              <a:buFont typeface="Arial"/>
              <a:buNone/>
            </a:pPr>
            <a:r>
              <a:rPr lang="en" sz="1600" b="1" i="0" u="none" strike="noStrike" cap="none">
                <a:solidFill>
                  <a:schemeClr val="dk1"/>
                </a:solidFill>
                <a:latin typeface="Arial"/>
                <a:ea typeface="Arial"/>
                <a:cs typeface="Arial"/>
                <a:sym typeface="Arial"/>
              </a:rPr>
              <a:t>Vocab</a:t>
            </a:r>
            <a:endParaRPr sz="1400" b="0" i="0" u="none" strike="noStrike" cap="none">
              <a:solidFill>
                <a:srgbClr val="000000"/>
              </a:solidFill>
              <a:latin typeface="Arial"/>
              <a:ea typeface="Arial"/>
              <a:cs typeface="Arial"/>
              <a:sym typeface="Arial"/>
            </a:endParaRPr>
          </a:p>
        </p:txBody>
      </p:sp>
      <p:pic>
        <p:nvPicPr>
          <p:cNvPr id="233" name="Google Shape;233;p41"/>
          <p:cNvPicPr preferRelativeResize="0"/>
          <p:nvPr/>
        </p:nvPicPr>
        <p:blipFill>
          <a:blip r:embed="rId4">
            <a:alphaModFix/>
          </a:blip>
          <a:stretch>
            <a:fillRect/>
          </a:stretch>
        </p:blipFill>
        <p:spPr>
          <a:xfrm>
            <a:off x="1129274" y="1880000"/>
            <a:ext cx="2479174" cy="2940150"/>
          </a:xfrm>
          <a:prstGeom prst="rect">
            <a:avLst/>
          </a:prstGeom>
          <a:noFill/>
          <a:ln w="76200" cap="flat" cmpd="sng">
            <a:solidFill>
              <a:srgbClr val="134F5C"/>
            </a:solidFill>
            <a:prstDash val="solid"/>
            <a:round/>
            <a:headEnd type="none" w="sm" len="sm"/>
            <a:tailEnd type="none" w="sm" len="sm"/>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37"/>
        <p:cNvGrpSpPr/>
        <p:nvPr/>
      </p:nvGrpSpPr>
      <p:grpSpPr>
        <a:xfrm>
          <a:off x="0" y="0"/>
          <a:ext cx="0" cy="0"/>
          <a:chOff x="0" y="0"/>
          <a:chExt cx="0" cy="0"/>
        </a:xfrm>
      </p:grpSpPr>
      <p:sp>
        <p:nvSpPr>
          <p:cNvPr id="238" name="Google Shape;238;p42"/>
          <p:cNvSpPr txBox="1">
            <a:spLocks noGrp="1"/>
          </p:cNvSpPr>
          <p:nvPr>
            <p:ph type="subTitle" idx="1"/>
          </p:nvPr>
        </p:nvSpPr>
        <p:spPr>
          <a:xfrm>
            <a:off x="4121550" y="1990025"/>
            <a:ext cx="4380900" cy="2830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2500" dirty="0">
                <a:solidFill>
                  <a:srgbClr val="000000"/>
                </a:solidFill>
                <a:latin typeface="Calibri"/>
                <a:ea typeface="Calibri"/>
                <a:cs typeface="Calibri"/>
                <a:sym typeface="Calibri"/>
              </a:rPr>
              <a:t>Bishops of one of five episcopal sees….  Jerusalem, Antioch, Constantinople, Alexandria and the Latin patriarchate of Rome. The Pope, bishop of Rome, is acknowledged as the principal patriarch.</a:t>
            </a:r>
            <a:endParaRPr sz="2500" dirty="0">
              <a:solidFill>
                <a:srgbClr val="000000"/>
              </a:solidFill>
              <a:latin typeface="Calibri"/>
              <a:ea typeface="Calibri"/>
              <a:cs typeface="Calibri"/>
              <a:sym typeface="Calibri"/>
            </a:endParaRPr>
          </a:p>
          <a:p>
            <a:pPr marL="0" lvl="0" indent="0" algn="ctr" rtl="0">
              <a:lnSpc>
                <a:spcPct val="100000"/>
              </a:lnSpc>
              <a:spcBef>
                <a:spcPts val="0"/>
              </a:spcBef>
              <a:spcAft>
                <a:spcPts val="0"/>
              </a:spcAft>
              <a:buSzPts val="605"/>
              <a:buNone/>
            </a:pPr>
            <a:endParaRPr dirty="0">
              <a:latin typeface="Calibri"/>
              <a:ea typeface="Calibri"/>
              <a:cs typeface="Calibri"/>
              <a:sym typeface="Calibri"/>
            </a:endParaRPr>
          </a:p>
        </p:txBody>
      </p:sp>
      <p:sp>
        <p:nvSpPr>
          <p:cNvPr id="239" name="Google Shape;239;p42"/>
          <p:cNvSpPr/>
          <p:nvPr/>
        </p:nvSpPr>
        <p:spPr>
          <a:xfrm>
            <a:off x="311700" y="188375"/>
            <a:ext cx="8383200" cy="1116000"/>
          </a:xfrm>
          <a:prstGeom prst="roundRect">
            <a:avLst>
              <a:gd name="adj" fmla="val 16667"/>
            </a:avLst>
          </a:prstGeom>
          <a:solidFill>
            <a:srgbClr val="134F5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0" name="Google Shape;240;p42"/>
          <p:cNvSpPr txBox="1"/>
          <p:nvPr/>
        </p:nvSpPr>
        <p:spPr>
          <a:xfrm>
            <a:off x="311700" y="188375"/>
            <a:ext cx="8078700" cy="202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5300"/>
              <a:buFont typeface="Arial"/>
              <a:buNone/>
            </a:pPr>
            <a:r>
              <a:rPr lang="en" sz="5300">
                <a:solidFill>
                  <a:schemeClr val="accent4"/>
                </a:solidFill>
                <a:latin typeface="Calibri"/>
                <a:ea typeface="Calibri"/>
                <a:cs typeface="Calibri"/>
                <a:sym typeface="Calibri"/>
              </a:rPr>
              <a:t>                   Patriarch</a:t>
            </a:r>
            <a:endParaRPr sz="5300" b="0" i="0" u="none" strike="noStrike" cap="none">
              <a:solidFill>
                <a:schemeClr val="accent4"/>
              </a:solidFill>
              <a:latin typeface="Calibri"/>
              <a:ea typeface="Calibri"/>
              <a:cs typeface="Calibri"/>
              <a:sym typeface="Calibri"/>
            </a:endParaRPr>
          </a:p>
        </p:txBody>
      </p:sp>
      <p:sp>
        <p:nvSpPr>
          <p:cNvPr id="241" name="Google Shape;241;p42"/>
          <p:cNvSpPr/>
          <p:nvPr/>
        </p:nvSpPr>
        <p:spPr>
          <a:xfrm>
            <a:off x="7651500" y="86925"/>
            <a:ext cx="1492500" cy="1065000"/>
          </a:xfrm>
          <a:prstGeom prst="cloudCallout">
            <a:avLst>
              <a:gd name="adj1" fmla="val -20833"/>
              <a:gd name="adj2" fmla="val 625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2" name="Google Shape;242;p42"/>
          <p:cNvSpPr txBox="1"/>
          <p:nvPr/>
        </p:nvSpPr>
        <p:spPr>
          <a:xfrm>
            <a:off x="7651500" y="280875"/>
            <a:ext cx="1492500" cy="6771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 sz="1600" b="1" i="0" u="none" strike="noStrike" cap="none">
                <a:solidFill>
                  <a:schemeClr val="dk1"/>
                </a:solidFill>
                <a:latin typeface="Arial"/>
                <a:ea typeface="Arial"/>
                <a:cs typeface="Arial"/>
                <a:sym typeface="Arial"/>
              </a:rPr>
              <a:t>Key</a:t>
            </a:r>
            <a:endParaRPr sz="1600" b="1"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600"/>
              <a:buFont typeface="Arial"/>
              <a:buNone/>
            </a:pPr>
            <a:r>
              <a:rPr lang="en" sz="1600" b="1" i="0" u="none" strike="noStrike" cap="none">
                <a:solidFill>
                  <a:schemeClr val="dk1"/>
                </a:solidFill>
                <a:latin typeface="Arial"/>
                <a:ea typeface="Arial"/>
                <a:cs typeface="Arial"/>
                <a:sym typeface="Arial"/>
              </a:rPr>
              <a:t>Vocab</a:t>
            </a:r>
            <a:endParaRPr sz="1400" b="0" i="0" u="none" strike="noStrike" cap="none">
              <a:solidFill>
                <a:srgbClr val="000000"/>
              </a:solidFill>
              <a:latin typeface="Arial"/>
              <a:ea typeface="Arial"/>
              <a:cs typeface="Arial"/>
              <a:sym typeface="Arial"/>
            </a:endParaRPr>
          </a:p>
        </p:txBody>
      </p:sp>
      <p:pic>
        <p:nvPicPr>
          <p:cNvPr id="243" name="Google Shape;243;p42"/>
          <p:cNvPicPr preferRelativeResize="0"/>
          <p:nvPr/>
        </p:nvPicPr>
        <p:blipFill>
          <a:blip r:embed="rId4">
            <a:alphaModFix/>
          </a:blip>
          <a:stretch>
            <a:fillRect/>
          </a:stretch>
        </p:blipFill>
        <p:spPr>
          <a:xfrm>
            <a:off x="1416014" y="2083025"/>
            <a:ext cx="2032210" cy="2737126"/>
          </a:xfrm>
          <a:prstGeom prst="rect">
            <a:avLst/>
          </a:prstGeom>
          <a:noFill/>
          <a:ln w="76200" cap="flat" cmpd="sng">
            <a:solidFill>
              <a:srgbClr val="134F5C"/>
            </a:solidFill>
            <a:prstDash val="solid"/>
            <a:round/>
            <a:headEnd type="none" w="sm" len="sm"/>
            <a:tailEnd type="none" w="sm" len="sm"/>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Google Shape;248;p43"/>
          <p:cNvSpPr txBox="1">
            <a:spLocks noGrp="1"/>
          </p:cNvSpPr>
          <p:nvPr>
            <p:ph type="title"/>
          </p:nvPr>
        </p:nvSpPr>
        <p:spPr>
          <a:xfrm>
            <a:off x="311700" y="335600"/>
            <a:ext cx="8520600" cy="900600"/>
          </a:xfrm>
          <a:prstGeom prst="rect">
            <a:avLst/>
          </a:prstGeom>
          <a:gradFill>
            <a:gsLst>
              <a:gs pos="0">
                <a:srgbClr val="FDECDB"/>
              </a:gs>
              <a:gs pos="100000">
                <a:srgbClr val="F0A963"/>
              </a:gs>
            </a:gsLst>
            <a:path path="circle">
              <a:fillToRect l="50000" t="50000" r="50000" b="50000"/>
            </a:path>
            <a:tileRect/>
          </a:gradFill>
          <a:ln w="76200" cap="flat" cmpd="sng">
            <a:solidFill>
              <a:srgbClr val="F9CB9C"/>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2800"/>
              <a:buNone/>
            </a:pPr>
            <a:r>
              <a:rPr lang="en" sz="4220" b="1">
                <a:solidFill>
                  <a:srgbClr val="073763"/>
                </a:solidFill>
                <a:latin typeface="Calibri"/>
                <a:ea typeface="Calibri"/>
                <a:cs typeface="Calibri"/>
                <a:sym typeface="Calibri"/>
              </a:rPr>
              <a:t>The Church is Catholic</a:t>
            </a:r>
            <a:endParaRPr sz="4220" b="1">
              <a:solidFill>
                <a:srgbClr val="073763"/>
              </a:solidFill>
              <a:latin typeface="Calibri"/>
              <a:ea typeface="Calibri"/>
              <a:cs typeface="Calibri"/>
              <a:sym typeface="Calibri"/>
            </a:endParaRPr>
          </a:p>
        </p:txBody>
      </p:sp>
      <p:sp>
        <p:nvSpPr>
          <p:cNvPr id="249" name="Google Shape;249;p43"/>
          <p:cNvSpPr txBox="1"/>
          <p:nvPr/>
        </p:nvSpPr>
        <p:spPr>
          <a:xfrm>
            <a:off x="311700" y="1700400"/>
            <a:ext cx="4390500" cy="2893800"/>
          </a:xfrm>
          <a:prstGeom prst="rect">
            <a:avLst/>
          </a:prstGeom>
          <a:gradFill>
            <a:gsLst>
              <a:gs pos="0">
                <a:srgbClr val="FDECDB"/>
              </a:gs>
              <a:gs pos="100000">
                <a:srgbClr val="F0AA63"/>
              </a:gs>
            </a:gsLst>
            <a:path path="circle">
              <a:fillToRect l="50000" t="50000" r="50000" b="50000"/>
            </a:path>
            <a:tileRect/>
          </a:gradFill>
          <a:ln w="76200" cap="flat" cmpd="sng">
            <a:solidFill>
              <a:srgbClr val="F9CB9C"/>
            </a:solidFill>
            <a:prstDash val="solid"/>
            <a:round/>
            <a:headEnd type="none" w="sm" len="sm"/>
            <a:tailEnd type="none" w="sm" len="sm"/>
          </a:ln>
        </p:spPr>
        <p:txBody>
          <a:bodyPr spcFirstLastPara="1" wrap="square" lIns="91425" tIns="91425" rIns="91425" bIns="91425" anchor="t" anchorCtr="0">
            <a:spAutoFit/>
          </a:bodyPr>
          <a:lstStyle/>
          <a:p>
            <a:pPr marL="457200" lvl="0" indent="-368300" algn="l" rtl="0">
              <a:spcBef>
                <a:spcPts val="0"/>
              </a:spcBef>
              <a:spcAft>
                <a:spcPts val="0"/>
              </a:spcAft>
              <a:buClr>
                <a:srgbClr val="073763"/>
              </a:buClr>
              <a:buSzPts val="2200"/>
              <a:buFont typeface="Calibri"/>
              <a:buChar char="●"/>
            </a:pPr>
            <a:r>
              <a:rPr lang="en" sz="2200" b="1">
                <a:solidFill>
                  <a:srgbClr val="073763"/>
                </a:solidFill>
                <a:latin typeface="Calibri"/>
                <a:ea typeface="Calibri"/>
                <a:cs typeface="Calibri"/>
                <a:sym typeface="Calibri"/>
              </a:rPr>
              <a:t>Today there are twenty-one Eastern Catholic Churches in full communion with Roman Catholicism. </a:t>
            </a:r>
            <a:endParaRPr sz="2200" b="1">
              <a:solidFill>
                <a:srgbClr val="073763"/>
              </a:solidFill>
              <a:latin typeface="Calibri"/>
              <a:ea typeface="Calibri"/>
              <a:cs typeface="Calibri"/>
              <a:sym typeface="Calibri"/>
            </a:endParaRPr>
          </a:p>
          <a:p>
            <a:pPr marL="457200" lvl="0" indent="-368300" algn="l" rtl="0">
              <a:spcBef>
                <a:spcPts val="0"/>
              </a:spcBef>
              <a:spcAft>
                <a:spcPts val="0"/>
              </a:spcAft>
              <a:buClr>
                <a:srgbClr val="073763"/>
              </a:buClr>
              <a:buSzPts val="2200"/>
              <a:buFont typeface="Calibri"/>
              <a:buChar char="●"/>
            </a:pPr>
            <a:r>
              <a:rPr lang="en" sz="2200" b="1">
                <a:solidFill>
                  <a:srgbClr val="073763"/>
                </a:solidFill>
                <a:latin typeface="Calibri"/>
                <a:ea typeface="Calibri"/>
                <a:cs typeface="Calibri"/>
                <a:sym typeface="Calibri"/>
              </a:rPr>
              <a:t>These churches retain the customs and liturgical practices of their own traditions.</a:t>
            </a:r>
            <a:endParaRPr sz="2200" b="1">
              <a:solidFill>
                <a:srgbClr val="073763"/>
              </a:solidFill>
              <a:latin typeface="Calibri"/>
              <a:ea typeface="Calibri"/>
              <a:cs typeface="Calibri"/>
              <a:sym typeface="Calibri"/>
            </a:endParaRPr>
          </a:p>
          <a:p>
            <a:pPr marL="457200" lvl="0" indent="0" algn="l" rtl="0">
              <a:spcBef>
                <a:spcPts val="0"/>
              </a:spcBef>
              <a:spcAft>
                <a:spcPts val="0"/>
              </a:spcAft>
              <a:buNone/>
            </a:pPr>
            <a:endParaRPr sz="2200" b="1">
              <a:solidFill>
                <a:srgbClr val="073763"/>
              </a:solidFill>
              <a:latin typeface="Calibri"/>
              <a:ea typeface="Calibri"/>
              <a:cs typeface="Calibri"/>
              <a:sym typeface="Calibri"/>
            </a:endParaRPr>
          </a:p>
        </p:txBody>
      </p:sp>
      <p:pic>
        <p:nvPicPr>
          <p:cNvPr id="250" name="Google Shape;250;p43"/>
          <p:cNvPicPr preferRelativeResize="0"/>
          <p:nvPr/>
        </p:nvPicPr>
        <p:blipFill>
          <a:blip r:embed="rId3">
            <a:alphaModFix/>
          </a:blip>
          <a:stretch>
            <a:fillRect/>
          </a:stretch>
        </p:blipFill>
        <p:spPr>
          <a:xfrm>
            <a:off x="5024175" y="1700400"/>
            <a:ext cx="3808114" cy="2893800"/>
          </a:xfrm>
          <a:prstGeom prst="rect">
            <a:avLst/>
          </a:prstGeom>
          <a:noFill/>
          <a:ln w="76200" cap="flat" cmpd="sng">
            <a:solidFill>
              <a:srgbClr val="F9CB9C"/>
            </a:solidFill>
            <a:prstDash val="solid"/>
            <a:round/>
            <a:headEnd type="none" w="sm" len="sm"/>
            <a:tailEnd type="none" w="sm" len="sm"/>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p44"/>
          <p:cNvSpPr txBox="1">
            <a:spLocks noGrp="1"/>
          </p:cNvSpPr>
          <p:nvPr>
            <p:ph type="title"/>
          </p:nvPr>
        </p:nvSpPr>
        <p:spPr>
          <a:xfrm>
            <a:off x="311700" y="335600"/>
            <a:ext cx="8520600" cy="900600"/>
          </a:xfrm>
          <a:prstGeom prst="rect">
            <a:avLst/>
          </a:prstGeom>
          <a:gradFill>
            <a:gsLst>
              <a:gs pos="0">
                <a:srgbClr val="FDECDB"/>
              </a:gs>
              <a:gs pos="100000">
                <a:srgbClr val="F0A963"/>
              </a:gs>
            </a:gsLst>
            <a:path path="circle">
              <a:fillToRect l="50000" t="50000" r="50000" b="50000"/>
            </a:path>
            <a:tileRect/>
          </a:gradFill>
          <a:ln w="76200" cap="flat" cmpd="sng">
            <a:solidFill>
              <a:srgbClr val="F9CB9C"/>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2800"/>
              <a:buNone/>
            </a:pPr>
            <a:r>
              <a:rPr lang="en" sz="4220" b="1">
                <a:solidFill>
                  <a:srgbClr val="073763"/>
                </a:solidFill>
                <a:latin typeface="Calibri"/>
                <a:ea typeface="Calibri"/>
                <a:cs typeface="Calibri"/>
                <a:sym typeface="Calibri"/>
              </a:rPr>
              <a:t>The Church is both East and West</a:t>
            </a:r>
            <a:endParaRPr sz="4220" b="1">
              <a:solidFill>
                <a:srgbClr val="073763"/>
              </a:solidFill>
              <a:latin typeface="Calibri"/>
              <a:ea typeface="Calibri"/>
              <a:cs typeface="Calibri"/>
              <a:sym typeface="Calibri"/>
            </a:endParaRPr>
          </a:p>
        </p:txBody>
      </p:sp>
      <p:sp>
        <p:nvSpPr>
          <p:cNvPr id="256" name="Google Shape;256;p44"/>
          <p:cNvSpPr txBox="1"/>
          <p:nvPr/>
        </p:nvSpPr>
        <p:spPr>
          <a:xfrm>
            <a:off x="311700" y="1623625"/>
            <a:ext cx="5253900" cy="2616600"/>
          </a:xfrm>
          <a:prstGeom prst="rect">
            <a:avLst/>
          </a:prstGeom>
          <a:gradFill>
            <a:gsLst>
              <a:gs pos="0">
                <a:srgbClr val="FDECDB"/>
              </a:gs>
              <a:gs pos="100000">
                <a:srgbClr val="F0AA63"/>
              </a:gs>
            </a:gsLst>
            <a:path path="circle">
              <a:fillToRect l="50000" t="50000" r="50000" b="50000"/>
            </a:path>
            <a:tileRect/>
          </a:gradFill>
          <a:ln w="76200" cap="flat" cmpd="sng">
            <a:solidFill>
              <a:srgbClr val="F9CB9C"/>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endParaRPr sz="3600" b="1">
              <a:solidFill>
                <a:srgbClr val="073763"/>
              </a:solidFill>
              <a:latin typeface="Calibri"/>
              <a:ea typeface="Calibri"/>
              <a:cs typeface="Calibri"/>
              <a:sym typeface="Calibri"/>
            </a:endParaRPr>
          </a:p>
          <a:p>
            <a:pPr marL="0" lvl="0" indent="0" algn="ctr" rtl="0">
              <a:spcBef>
                <a:spcPts val="0"/>
              </a:spcBef>
              <a:spcAft>
                <a:spcPts val="0"/>
              </a:spcAft>
              <a:buNone/>
            </a:pPr>
            <a:r>
              <a:rPr lang="en" sz="3600" b="1">
                <a:solidFill>
                  <a:srgbClr val="073763"/>
                </a:solidFill>
                <a:latin typeface="Calibri"/>
                <a:ea typeface="Calibri"/>
                <a:cs typeface="Calibri"/>
                <a:sym typeface="Calibri"/>
              </a:rPr>
              <a:t>"The Church must breathe with her two lungs” </a:t>
            </a:r>
            <a:endParaRPr sz="3600" b="1">
              <a:solidFill>
                <a:srgbClr val="073763"/>
              </a:solidFill>
              <a:latin typeface="Calibri"/>
              <a:ea typeface="Calibri"/>
              <a:cs typeface="Calibri"/>
              <a:sym typeface="Calibri"/>
            </a:endParaRPr>
          </a:p>
          <a:p>
            <a:pPr marL="0" lvl="0" indent="0" algn="ctr" rtl="0">
              <a:spcBef>
                <a:spcPts val="0"/>
              </a:spcBef>
              <a:spcAft>
                <a:spcPts val="0"/>
              </a:spcAft>
              <a:buNone/>
            </a:pPr>
            <a:r>
              <a:rPr lang="en" sz="2800" b="1">
                <a:solidFill>
                  <a:srgbClr val="073763"/>
                </a:solidFill>
                <a:latin typeface="Calibri"/>
                <a:ea typeface="Calibri"/>
                <a:cs typeface="Calibri"/>
                <a:sym typeface="Calibri"/>
              </a:rPr>
              <a:t>-Pope John Paul II</a:t>
            </a:r>
            <a:endParaRPr sz="3600" b="1">
              <a:solidFill>
                <a:srgbClr val="073763"/>
              </a:solidFill>
              <a:latin typeface="Calibri"/>
              <a:ea typeface="Calibri"/>
              <a:cs typeface="Calibri"/>
              <a:sym typeface="Calibri"/>
            </a:endParaRPr>
          </a:p>
          <a:p>
            <a:pPr marL="457200" lvl="0" indent="0" algn="l" rtl="0">
              <a:spcBef>
                <a:spcPts val="0"/>
              </a:spcBef>
              <a:spcAft>
                <a:spcPts val="0"/>
              </a:spcAft>
              <a:buNone/>
            </a:pPr>
            <a:endParaRPr sz="2200" b="1">
              <a:solidFill>
                <a:srgbClr val="073763"/>
              </a:solidFill>
              <a:latin typeface="Calibri"/>
              <a:ea typeface="Calibri"/>
              <a:cs typeface="Calibri"/>
              <a:sym typeface="Calibri"/>
            </a:endParaRPr>
          </a:p>
        </p:txBody>
      </p:sp>
      <p:pic>
        <p:nvPicPr>
          <p:cNvPr id="257" name="Google Shape;257;p44"/>
          <p:cNvPicPr preferRelativeResize="0"/>
          <p:nvPr/>
        </p:nvPicPr>
        <p:blipFill>
          <a:blip r:embed="rId3">
            <a:alphaModFix/>
          </a:blip>
          <a:stretch>
            <a:fillRect/>
          </a:stretch>
        </p:blipFill>
        <p:spPr>
          <a:xfrm>
            <a:off x="6103958" y="1623625"/>
            <a:ext cx="2593992" cy="2739901"/>
          </a:xfrm>
          <a:prstGeom prst="rect">
            <a:avLst/>
          </a:prstGeom>
          <a:noFill/>
          <a:ln w="76200" cap="flat" cmpd="sng">
            <a:solidFill>
              <a:srgbClr val="FFE599"/>
            </a:solidFill>
            <a:prstDash val="solid"/>
            <a:round/>
            <a:headEnd type="none" w="sm" len="sm"/>
            <a:tailEnd type="none" w="sm" len="sm"/>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27"/>
          <p:cNvSpPr txBox="1">
            <a:spLocks noGrp="1"/>
          </p:cNvSpPr>
          <p:nvPr>
            <p:ph type="title"/>
          </p:nvPr>
        </p:nvSpPr>
        <p:spPr>
          <a:xfrm>
            <a:off x="379575" y="181000"/>
            <a:ext cx="4695000" cy="822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 sz="4520" b="1">
                <a:solidFill>
                  <a:schemeClr val="lt1"/>
                </a:solidFill>
                <a:latin typeface="Calibri"/>
                <a:ea typeface="Calibri"/>
                <a:cs typeface="Calibri"/>
                <a:sym typeface="Calibri"/>
              </a:rPr>
              <a:t>The Fall of Rome</a:t>
            </a:r>
            <a:endParaRPr sz="4520" b="1">
              <a:solidFill>
                <a:schemeClr val="lt1"/>
              </a:solidFill>
              <a:latin typeface="Calibri"/>
              <a:ea typeface="Calibri"/>
              <a:cs typeface="Calibri"/>
              <a:sym typeface="Calibri"/>
            </a:endParaRPr>
          </a:p>
        </p:txBody>
      </p:sp>
      <p:sp>
        <p:nvSpPr>
          <p:cNvPr id="108" name="Google Shape;108;p27"/>
          <p:cNvSpPr txBox="1">
            <a:spLocks noGrp="1"/>
          </p:cNvSpPr>
          <p:nvPr>
            <p:ph type="body" idx="1"/>
          </p:nvPr>
        </p:nvSpPr>
        <p:spPr>
          <a:xfrm>
            <a:off x="719475" y="1419213"/>
            <a:ext cx="4015200" cy="2898300"/>
          </a:xfrm>
          <a:prstGeom prst="rect">
            <a:avLst/>
          </a:prstGeom>
          <a:gradFill>
            <a:gsLst>
              <a:gs pos="0">
                <a:srgbClr val="FDECDB"/>
              </a:gs>
              <a:gs pos="100000">
                <a:srgbClr val="F0AA63"/>
              </a:gs>
            </a:gsLst>
            <a:path path="circle">
              <a:fillToRect l="50000" t="50000" r="50000" b="50000"/>
            </a:path>
            <a:tileRect/>
          </a:gradFill>
          <a:ln w="76200" cap="flat" cmpd="sng">
            <a:solidFill>
              <a:schemeClr val="lt1"/>
            </a:solidFill>
            <a:prstDash val="solid"/>
            <a:round/>
            <a:headEnd type="none" w="sm" len="sm"/>
            <a:tailEnd type="none" w="sm" len="sm"/>
          </a:ln>
        </p:spPr>
        <p:txBody>
          <a:bodyPr spcFirstLastPara="1" wrap="square" lIns="91425" tIns="91425" rIns="91425" bIns="91425" anchor="ctr" anchorCtr="0">
            <a:normAutofit fontScale="92500" lnSpcReduction="10000"/>
          </a:bodyPr>
          <a:lstStyle/>
          <a:p>
            <a:pPr marL="0" lvl="0" indent="0" algn="ctr" rtl="0">
              <a:spcBef>
                <a:spcPts val="0"/>
              </a:spcBef>
              <a:spcAft>
                <a:spcPts val="0"/>
              </a:spcAft>
              <a:buNone/>
            </a:pPr>
            <a:r>
              <a:rPr lang="en" sz="1800" b="1">
                <a:latin typeface="Calibri"/>
                <a:ea typeface="Calibri"/>
                <a:cs typeface="Calibri"/>
                <a:sym typeface="Calibri"/>
              </a:rPr>
              <a:t>‘Attila, the leader of the Huns, who was called the scourge of God, came into Italy, inflamed with fury, after he had laid waste with most savage frenzy Thrace and Illyricum, Macedonia and Moesia, Achaia and Greece, Pannonia and Germany. He was utterly cruel in inflicting torture, greedy in plundering, insolent in abuse. . .’ </a:t>
            </a:r>
            <a:r>
              <a:rPr lang="en" sz="1583" b="1">
                <a:latin typeface="Calibri"/>
                <a:ea typeface="Calibri"/>
                <a:cs typeface="Calibri"/>
                <a:sym typeface="Calibri"/>
              </a:rPr>
              <a:t>-Historian, James Robinson</a:t>
            </a:r>
            <a:endParaRPr sz="2183" b="1">
              <a:solidFill>
                <a:srgbClr val="0B5394"/>
              </a:solidFill>
              <a:latin typeface="Calibri"/>
              <a:ea typeface="Calibri"/>
              <a:cs typeface="Calibri"/>
              <a:sym typeface="Calibri"/>
            </a:endParaRPr>
          </a:p>
          <a:p>
            <a:pPr marL="0" lvl="0" indent="0" algn="l" rtl="0">
              <a:spcBef>
                <a:spcPts val="0"/>
              </a:spcBef>
              <a:spcAft>
                <a:spcPts val="0"/>
              </a:spcAft>
              <a:buNone/>
            </a:pPr>
            <a:endParaRPr b="1"/>
          </a:p>
        </p:txBody>
      </p:sp>
      <p:pic>
        <p:nvPicPr>
          <p:cNvPr id="109" name="Google Shape;109;p27"/>
          <p:cNvPicPr preferRelativeResize="0"/>
          <p:nvPr/>
        </p:nvPicPr>
        <p:blipFill>
          <a:blip r:embed="rId3">
            <a:alphaModFix/>
          </a:blip>
          <a:stretch>
            <a:fillRect/>
          </a:stretch>
        </p:blipFill>
        <p:spPr>
          <a:xfrm>
            <a:off x="5074574" y="0"/>
            <a:ext cx="4096476" cy="5143500"/>
          </a:xfrm>
          <a:prstGeom prst="rect">
            <a:avLst/>
          </a:prstGeom>
          <a:noFill/>
          <a:ln>
            <a:noFill/>
          </a:ln>
        </p:spPr>
      </p:pic>
      <p:sp>
        <p:nvSpPr>
          <p:cNvPr id="110" name="Google Shape;110;p27"/>
          <p:cNvSpPr txBox="1"/>
          <p:nvPr/>
        </p:nvSpPr>
        <p:spPr>
          <a:xfrm>
            <a:off x="6016050" y="303100"/>
            <a:ext cx="2457000" cy="822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b="1">
                <a:solidFill>
                  <a:srgbClr val="B45F06"/>
                </a:solidFill>
              </a:rPr>
              <a:t>  Attila the Hun</a:t>
            </a:r>
            <a:endParaRPr sz="2200" b="1">
              <a:solidFill>
                <a:srgbClr val="B45F06"/>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pic>
        <p:nvPicPr>
          <p:cNvPr id="262" name="Google Shape;262;p45"/>
          <p:cNvPicPr preferRelativeResize="0"/>
          <p:nvPr/>
        </p:nvPicPr>
        <p:blipFill>
          <a:blip r:embed="rId3">
            <a:alphaModFix/>
          </a:blip>
          <a:stretch>
            <a:fillRect/>
          </a:stretch>
        </p:blipFill>
        <p:spPr>
          <a:xfrm>
            <a:off x="985950" y="55650"/>
            <a:ext cx="7172099" cy="503217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66"/>
        <p:cNvGrpSpPr/>
        <p:nvPr/>
      </p:nvGrpSpPr>
      <p:grpSpPr>
        <a:xfrm>
          <a:off x="0" y="0"/>
          <a:ext cx="0" cy="0"/>
          <a:chOff x="0" y="0"/>
          <a:chExt cx="0" cy="0"/>
        </a:xfrm>
      </p:grpSpPr>
      <p:sp>
        <p:nvSpPr>
          <p:cNvPr id="267" name="Google Shape;267;p46"/>
          <p:cNvSpPr/>
          <p:nvPr/>
        </p:nvSpPr>
        <p:spPr>
          <a:xfrm>
            <a:off x="311700" y="188375"/>
            <a:ext cx="8383200" cy="1116000"/>
          </a:xfrm>
          <a:prstGeom prst="roundRect">
            <a:avLst>
              <a:gd name="adj" fmla="val 16667"/>
            </a:avLst>
          </a:prstGeom>
          <a:solidFill>
            <a:srgbClr val="134F5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8" name="Google Shape;268;p46"/>
          <p:cNvSpPr txBox="1"/>
          <p:nvPr/>
        </p:nvSpPr>
        <p:spPr>
          <a:xfrm>
            <a:off x="311700" y="188375"/>
            <a:ext cx="8078700" cy="202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5300"/>
              <a:buFont typeface="Arial"/>
              <a:buNone/>
            </a:pPr>
            <a:r>
              <a:rPr lang="en" sz="5300" b="0" i="0" u="none" strike="noStrike" cap="none">
                <a:solidFill>
                  <a:schemeClr val="accent4"/>
                </a:solidFill>
                <a:latin typeface="Calibri"/>
                <a:ea typeface="Calibri"/>
                <a:cs typeface="Calibri"/>
                <a:sym typeface="Calibri"/>
              </a:rPr>
              <a:t>               Memorize It</a:t>
            </a:r>
            <a:endParaRPr sz="5300" b="0" i="0" u="none" strike="noStrike" cap="none">
              <a:solidFill>
                <a:schemeClr val="accent4"/>
              </a:solidFill>
              <a:latin typeface="Calibri"/>
              <a:ea typeface="Calibri"/>
              <a:cs typeface="Calibri"/>
              <a:sym typeface="Calibri"/>
            </a:endParaRPr>
          </a:p>
        </p:txBody>
      </p:sp>
      <p:sp>
        <p:nvSpPr>
          <p:cNvPr id="269" name="Google Shape;269;p46"/>
          <p:cNvSpPr/>
          <p:nvPr/>
        </p:nvSpPr>
        <p:spPr>
          <a:xfrm>
            <a:off x="7651500" y="86925"/>
            <a:ext cx="1492500" cy="1065000"/>
          </a:xfrm>
          <a:prstGeom prst="cloudCallout">
            <a:avLst>
              <a:gd name="adj1" fmla="val -20833"/>
              <a:gd name="adj2" fmla="val 625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0" name="Google Shape;270;p46"/>
          <p:cNvSpPr txBox="1"/>
          <p:nvPr/>
        </p:nvSpPr>
        <p:spPr>
          <a:xfrm>
            <a:off x="7651500" y="280875"/>
            <a:ext cx="1492500" cy="6771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 sz="1600" b="1" i="0" u="none" strike="noStrike" cap="none">
                <a:solidFill>
                  <a:schemeClr val="dk1"/>
                </a:solidFill>
                <a:latin typeface="Calibri"/>
                <a:ea typeface="Calibri"/>
                <a:cs typeface="Calibri"/>
                <a:sym typeface="Calibri"/>
              </a:rPr>
              <a:t>Key</a:t>
            </a:r>
            <a:endParaRPr sz="1600" b="1"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600"/>
              <a:buFont typeface="Arial"/>
              <a:buNone/>
            </a:pPr>
            <a:r>
              <a:rPr lang="en" sz="1600" b="1" i="0" u="none" strike="noStrike" cap="none">
                <a:solidFill>
                  <a:schemeClr val="dk1"/>
                </a:solidFill>
                <a:latin typeface="Calibri"/>
                <a:ea typeface="Calibri"/>
                <a:cs typeface="Calibri"/>
                <a:sym typeface="Calibri"/>
              </a:rPr>
              <a:t>Verse</a:t>
            </a:r>
            <a:endParaRPr sz="1400" b="0" i="0" u="none" strike="noStrike" cap="none">
              <a:solidFill>
                <a:srgbClr val="000000"/>
              </a:solidFill>
              <a:latin typeface="Calibri"/>
              <a:ea typeface="Calibri"/>
              <a:cs typeface="Calibri"/>
              <a:sym typeface="Calibri"/>
            </a:endParaRPr>
          </a:p>
        </p:txBody>
      </p:sp>
      <p:sp>
        <p:nvSpPr>
          <p:cNvPr id="271" name="Google Shape;271;p46"/>
          <p:cNvSpPr txBox="1"/>
          <p:nvPr/>
        </p:nvSpPr>
        <p:spPr>
          <a:xfrm>
            <a:off x="3669875" y="1766988"/>
            <a:ext cx="4652100" cy="2185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800">
                <a:latin typeface="Impact"/>
                <a:ea typeface="Impact"/>
                <a:cs typeface="Impact"/>
                <a:sym typeface="Impact"/>
              </a:rPr>
              <a:t>“You are Peter and upon this rock I will build my church... I will give you the keys of the kingdom” </a:t>
            </a:r>
            <a:endParaRPr sz="2800">
              <a:latin typeface="Impact"/>
              <a:ea typeface="Impact"/>
              <a:cs typeface="Impact"/>
              <a:sym typeface="Impact"/>
            </a:endParaRPr>
          </a:p>
          <a:p>
            <a:pPr marL="0" lvl="0" indent="0" algn="ctr" rtl="0">
              <a:spcBef>
                <a:spcPts val="0"/>
              </a:spcBef>
              <a:spcAft>
                <a:spcPts val="0"/>
              </a:spcAft>
              <a:buNone/>
            </a:pPr>
            <a:r>
              <a:rPr lang="en" sz="1800">
                <a:latin typeface="Impact"/>
                <a:ea typeface="Impact"/>
                <a:cs typeface="Impact"/>
                <a:sym typeface="Impact"/>
              </a:rPr>
              <a:t>-Mt 16:18-19</a:t>
            </a:r>
            <a:endParaRPr sz="1800">
              <a:latin typeface="Impact"/>
              <a:ea typeface="Impact"/>
              <a:cs typeface="Impact"/>
              <a:sym typeface="Impact"/>
            </a:endParaRPr>
          </a:p>
        </p:txBody>
      </p:sp>
      <p:pic>
        <p:nvPicPr>
          <p:cNvPr id="272" name="Google Shape;272;p46"/>
          <p:cNvPicPr preferRelativeResize="0"/>
          <p:nvPr/>
        </p:nvPicPr>
        <p:blipFill rotWithShape="1">
          <a:blip r:embed="rId4">
            <a:alphaModFix/>
          </a:blip>
          <a:srcRect/>
          <a:stretch/>
        </p:blipFill>
        <p:spPr>
          <a:xfrm flipH="1">
            <a:off x="1021551" y="1747036"/>
            <a:ext cx="2470075" cy="3087626"/>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14"/>
        <p:cNvGrpSpPr/>
        <p:nvPr/>
      </p:nvGrpSpPr>
      <p:grpSpPr>
        <a:xfrm>
          <a:off x="0" y="0"/>
          <a:ext cx="0" cy="0"/>
          <a:chOff x="0" y="0"/>
          <a:chExt cx="0" cy="0"/>
        </a:xfrm>
      </p:grpSpPr>
      <p:sp>
        <p:nvSpPr>
          <p:cNvPr id="115" name="Google Shape;115;p28"/>
          <p:cNvSpPr txBox="1">
            <a:spLocks noGrp="1"/>
          </p:cNvSpPr>
          <p:nvPr>
            <p:ph type="subTitle" idx="1"/>
          </p:nvPr>
        </p:nvSpPr>
        <p:spPr>
          <a:xfrm>
            <a:off x="4410300" y="1642825"/>
            <a:ext cx="3980100" cy="3196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2350">
                <a:solidFill>
                  <a:srgbClr val="001D35"/>
                </a:solidFill>
                <a:highlight>
                  <a:srgbClr val="FFFFFF"/>
                </a:highlight>
                <a:latin typeface="Calibri"/>
                <a:ea typeface="Calibri"/>
                <a:cs typeface="Calibri"/>
                <a:sym typeface="Calibri"/>
              </a:rPr>
              <a:t>A religious way of life where members live in seclusion from the world, take vows, and follow a set rule. Monasticism is characterized by asceticism, simplicity, and chastity, and members are often called monks, friars, or nuns.</a:t>
            </a:r>
            <a:endParaRPr sz="3500">
              <a:solidFill>
                <a:srgbClr val="000000"/>
              </a:solidFill>
              <a:latin typeface="Calibri"/>
              <a:ea typeface="Calibri"/>
              <a:cs typeface="Calibri"/>
              <a:sym typeface="Calibri"/>
            </a:endParaRPr>
          </a:p>
          <a:p>
            <a:pPr marL="0" lvl="0" indent="0" algn="ctr" rtl="0">
              <a:lnSpc>
                <a:spcPct val="100000"/>
              </a:lnSpc>
              <a:spcBef>
                <a:spcPts val="0"/>
              </a:spcBef>
              <a:spcAft>
                <a:spcPts val="0"/>
              </a:spcAft>
              <a:buSzPts val="605"/>
              <a:buNone/>
            </a:pPr>
            <a:endParaRPr/>
          </a:p>
        </p:txBody>
      </p:sp>
      <p:sp>
        <p:nvSpPr>
          <p:cNvPr id="116" name="Google Shape;116;p28"/>
          <p:cNvSpPr/>
          <p:nvPr/>
        </p:nvSpPr>
        <p:spPr>
          <a:xfrm>
            <a:off x="311700" y="188375"/>
            <a:ext cx="8383200" cy="1116000"/>
          </a:xfrm>
          <a:prstGeom prst="roundRect">
            <a:avLst>
              <a:gd name="adj" fmla="val 16667"/>
            </a:avLst>
          </a:prstGeom>
          <a:solidFill>
            <a:srgbClr val="134F5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 name="Google Shape;117;p28"/>
          <p:cNvSpPr txBox="1"/>
          <p:nvPr/>
        </p:nvSpPr>
        <p:spPr>
          <a:xfrm>
            <a:off x="311700" y="188375"/>
            <a:ext cx="8078700" cy="10650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5300"/>
              <a:buFont typeface="Arial"/>
              <a:buNone/>
            </a:pPr>
            <a:r>
              <a:rPr lang="en" sz="5300">
                <a:solidFill>
                  <a:schemeClr val="accent4"/>
                </a:solidFill>
                <a:latin typeface="Calibri"/>
                <a:ea typeface="Calibri"/>
                <a:cs typeface="Calibri"/>
                <a:sym typeface="Calibri"/>
              </a:rPr>
              <a:t>   Monasticism</a:t>
            </a:r>
            <a:endParaRPr sz="5300" b="0" i="0" u="none" strike="noStrike" cap="none">
              <a:solidFill>
                <a:schemeClr val="accent4"/>
              </a:solidFill>
              <a:latin typeface="Calibri"/>
              <a:ea typeface="Calibri"/>
              <a:cs typeface="Calibri"/>
              <a:sym typeface="Calibri"/>
            </a:endParaRPr>
          </a:p>
        </p:txBody>
      </p:sp>
      <p:sp>
        <p:nvSpPr>
          <p:cNvPr id="118" name="Google Shape;118;p28"/>
          <p:cNvSpPr/>
          <p:nvPr/>
        </p:nvSpPr>
        <p:spPr>
          <a:xfrm>
            <a:off x="7651500" y="86925"/>
            <a:ext cx="1492500" cy="1065000"/>
          </a:xfrm>
          <a:prstGeom prst="cloudCallout">
            <a:avLst>
              <a:gd name="adj1" fmla="val -20833"/>
              <a:gd name="adj2" fmla="val 625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 name="Google Shape;119;p28"/>
          <p:cNvSpPr txBox="1"/>
          <p:nvPr/>
        </p:nvSpPr>
        <p:spPr>
          <a:xfrm>
            <a:off x="7651500" y="280875"/>
            <a:ext cx="1492500" cy="6771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 sz="1600" b="1" i="0" u="none" strike="noStrike" cap="none">
                <a:solidFill>
                  <a:schemeClr val="dk1"/>
                </a:solidFill>
                <a:latin typeface="Arial"/>
                <a:ea typeface="Arial"/>
                <a:cs typeface="Arial"/>
                <a:sym typeface="Arial"/>
              </a:rPr>
              <a:t>Key</a:t>
            </a:r>
            <a:endParaRPr sz="1600" b="1"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600"/>
              <a:buFont typeface="Arial"/>
              <a:buNone/>
            </a:pPr>
            <a:r>
              <a:rPr lang="en" sz="1600" b="1" i="0" u="none" strike="noStrike" cap="none">
                <a:solidFill>
                  <a:schemeClr val="dk1"/>
                </a:solidFill>
                <a:latin typeface="Arial"/>
                <a:ea typeface="Arial"/>
                <a:cs typeface="Arial"/>
                <a:sym typeface="Arial"/>
              </a:rPr>
              <a:t>Vocab</a:t>
            </a:r>
            <a:endParaRPr sz="1400" b="0" i="0" u="none" strike="noStrike" cap="none">
              <a:solidFill>
                <a:srgbClr val="000000"/>
              </a:solidFill>
              <a:latin typeface="Arial"/>
              <a:ea typeface="Arial"/>
              <a:cs typeface="Arial"/>
              <a:sym typeface="Arial"/>
            </a:endParaRPr>
          </a:p>
        </p:txBody>
      </p:sp>
      <p:pic>
        <p:nvPicPr>
          <p:cNvPr id="120" name="Google Shape;120;p28"/>
          <p:cNvPicPr preferRelativeResize="0"/>
          <p:nvPr/>
        </p:nvPicPr>
        <p:blipFill>
          <a:blip r:embed="rId4">
            <a:alphaModFix/>
          </a:blip>
          <a:stretch>
            <a:fillRect/>
          </a:stretch>
        </p:blipFill>
        <p:spPr>
          <a:xfrm>
            <a:off x="419025" y="2000075"/>
            <a:ext cx="3783350" cy="2482288"/>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p29"/>
          <p:cNvSpPr txBox="1"/>
          <p:nvPr/>
        </p:nvSpPr>
        <p:spPr>
          <a:xfrm>
            <a:off x="4220275" y="214950"/>
            <a:ext cx="4923900" cy="1322100"/>
          </a:xfrm>
          <a:prstGeom prst="rect">
            <a:avLst/>
          </a:prstGeom>
          <a:noFill/>
          <a:ln>
            <a:noFill/>
          </a:ln>
        </p:spPr>
        <p:txBody>
          <a:bodyPr spcFirstLastPara="1" wrap="square" lIns="92150" tIns="46075" rIns="92150" bIns="46075" anchor="ctr" anchorCtr="0">
            <a:noAutofit/>
          </a:bodyPr>
          <a:lstStyle/>
          <a:p>
            <a:pPr marL="0" marR="0" lvl="0" indent="0" algn="ctr" rtl="0">
              <a:lnSpc>
                <a:spcPct val="100000"/>
              </a:lnSpc>
              <a:spcBef>
                <a:spcPts val="0"/>
              </a:spcBef>
              <a:spcAft>
                <a:spcPts val="0"/>
              </a:spcAft>
              <a:buClr>
                <a:srgbClr val="000000"/>
              </a:buClr>
              <a:buSzPts val="4500"/>
              <a:buFont typeface="Arial"/>
              <a:buNone/>
            </a:pPr>
            <a:r>
              <a:rPr lang="en" sz="4700" b="1">
                <a:solidFill>
                  <a:schemeClr val="lt1"/>
                </a:solidFill>
                <a:latin typeface="Calibri"/>
                <a:ea typeface="Calibri"/>
                <a:cs typeface="Calibri"/>
                <a:sym typeface="Calibri"/>
              </a:rPr>
              <a:t>St. Benedict and The Rule</a:t>
            </a:r>
            <a:endParaRPr sz="4700" b="1">
              <a:solidFill>
                <a:schemeClr val="lt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4500"/>
              <a:buFont typeface="Arial"/>
              <a:buNone/>
            </a:pPr>
            <a:endParaRPr sz="1800">
              <a:solidFill>
                <a:schemeClr val="lt2"/>
              </a:solidFill>
              <a:latin typeface="Calibri"/>
              <a:ea typeface="Calibri"/>
              <a:cs typeface="Calibri"/>
              <a:sym typeface="Calibri"/>
            </a:endParaRPr>
          </a:p>
        </p:txBody>
      </p:sp>
      <p:sp>
        <p:nvSpPr>
          <p:cNvPr id="126" name="Google Shape;126;p29"/>
          <p:cNvSpPr/>
          <p:nvPr/>
        </p:nvSpPr>
        <p:spPr>
          <a:xfrm>
            <a:off x="2286000" y="4000590"/>
            <a:ext cx="1066800" cy="338100"/>
          </a:xfrm>
          <a:custGeom>
            <a:avLst/>
            <a:gdLst/>
            <a:ahLst/>
            <a:cxnLst/>
            <a:rect l="l" t="t" r="r" b="b"/>
            <a:pathLst>
              <a:path w="120000" h="120000" extrusionOk="0">
                <a:moveTo>
                  <a:pt x="0" y="0"/>
                </a:moveTo>
                <a:lnTo>
                  <a:pt x="120000" y="0"/>
                </a:lnTo>
                <a:lnTo>
                  <a:pt x="120000" y="120000"/>
                </a:lnTo>
                <a:lnTo>
                  <a:pt x="0" y="120000"/>
                </a:lnTo>
                <a:lnTo>
                  <a:pt x="0" y="0"/>
                </a:lnTo>
                <a:close/>
              </a:path>
            </a:pathLst>
          </a:custGeom>
          <a:noFill/>
          <a:ln>
            <a:noFill/>
          </a:ln>
        </p:spPr>
        <p:txBody>
          <a:bodyPr spcFirstLastPara="1" wrap="square" lIns="90000" tIns="46800" rIns="90000" bIns="46800"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73763"/>
              </a:solidFill>
              <a:latin typeface="Calibri"/>
              <a:ea typeface="Calibri"/>
              <a:cs typeface="Calibri"/>
              <a:sym typeface="Calibri"/>
            </a:endParaRPr>
          </a:p>
        </p:txBody>
      </p:sp>
      <p:sp>
        <p:nvSpPr>
          <p:cNvPr id="127" name="Google Shape;127;p29"/>
          <p:cNvSpPr/>
          <p:nvPr/>
        </p:nvSpPr>
        <p:spPr>
          <a:xfrm>
            <a:off x="3352680" y="3486240"/>
            <a:ext cx="1143000" cy="338100"/>
          </a:xfrm>
          <a:custGeom>
            <a:avLst/>
            <a:gdLst/>
            <a:ahLst/>
            <a:cxnLst/>
            <a:rect l="l" t="t" r="r" b="b"/>
            <a:pathLst>
              <a:path w="120000" h="120000" extrusionOk="0">
                <a:moveTo>
                  <a:pt x="0" y="0"/>
                </a:moveTo>
                <a:lnTo>
                  <a:pt x="120000" y="0"/>
                </a:lnTo>
                <a:lnTo>
                  <a:pt x="120000" y="120000"/>
                </a:lnTo>
                <a:lnTo>
                  <a:pt x="0" y="120000"/>
                </a:lnTo>
                <a:lnTo>
                  <a:pt x="0" y="0"/>
                </a:lnTo>
                <a:close/>
              </a:path>
            </a:pathLst>
          </a:custGeom>
          <a:noFill/>
          <a:ln>
            <a:noFill/>
          </a:ln>
        </p:spPr>
        <p:txBody>
          <a:bodyPr spcFirstLastPara="1" wrap="square" lIns="90000" tIns="46800" rIns="90000" bIns="46800"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73763"/>
              </a:solidFill>
              <a:latin typeface="Calibri"/>
              <a:ea typeface="Calibri"/>
              <a:cs typeface="Calibri"/>
              <a:sym typeface="Calibri"/>
            </a:endParaRPr>
          </a:p>
        </p:txBody>
      </p:sp>
      <p:pic>
        <p:nvPicPr>
          <p:cNvPr id="128" name="Google Shape;128;p29"/>
          <p:cNvPicPr preferRelativeResize="0"/>
          <p:nvPr/>
        </p:nvPicPr>
        <p:blipFill>
          <a:blip r:embed="rId3">
            <a:alphaModFix/>
          </a:blip>
          <a:stretch>
            <a:fillRect/>
          </a:stretch>
        </p:blipFill>
        <p:spPr>
          <a:xfrm>
            <a:off x="0" y="0"/>
            <a:ext cx="4220274" cy="5143499"/>
          </a:xfrm>
          <a:prstGeom prst="rect">
            <a:avLst/>
          </a:prstGeom>
          <a:noFill/>
          <a:ln>
            <a:noFill/>
          </a:ln>
        </p:spPr>
      </p:pic>
      <p:pic>
        <p:nvPicPr>
          <p:cNvPr id="129" name="Google Shape;129;p29"/>
          <p:cNvPicPr preferRelativeResize="0"/>
          <p:nvPr/>
        </p:nvPicPr>
        <p:blipFill>
          <a:blip r:embed="rId4">
            <a:alphaModFix/>
          </a:blip>
          <a:stretch>
            <a:fillRect/>
          </a:stretch>
        </p:blipFill>
        <p:spPr>
          <a:xfrm>
            <a:off x="4510468" y="1670275"/>
            <a:ext cx="4343520" cy="3257640"/>
          </a:xfrm>
          <a:prstGeom prst="rect">
            <a:avLst/>
          </a:prstGeom>
          <a:noFill/>
          <a:ln w="76200" cap="flat" cmpd="sng">
            <a:solidFill>
              <a:schemeClr val="lt1"/>
            </a:solidFill>
            <a:prstDash val="solid"/>
            <a:round/>
            <a:headEnd type="none" w="sm" len="sm"/>
            <a:tailEnd type="none" w="sm" len="sm"/>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33"/>
        <p:cNvGrpSpPr/>
        <p:nvPr/>
      </p:nvGrpSpPr>
      <p:grpSpPr>
        <a:xfrm>
          <a:off x="0" y="0"/>
          <a:ext cx="0" cy="0"/>
          <a:chOff x="0" y="0"/>
          <a:chExt cx="0" cy="0"/>
        </a:xfrm>
      </p:grpSpPr>
      <p:sp>
        <p:nvSpPr>
          <p:cNvPr id="134" name="Google Shape;134;p30"/>
          <p:cNvSpPr txBox="1"/>
          <p:nvPr/>
        </p:nvSpPr>
        <p:spPr>
          <a:xfrm>
            <a:off x="2223300" y="188375"/>
            <a:ext cx="6167100" cy="202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5300"/>
              <a:buFont typeface="Arial"/>
              <a:buNone/>
            </a:pPr>
            <a:endParaRPr sz="5300" b="0" i="0" u="none" strike="noStrike" cap="none">
              <a:solidFill>
                <a:srgbClr val="FAA700"/>
              </a:solidFill>
              <a:latin typeface="Calibri"/>
              <a:ea typeface="Calibri"/>
              <a:cs typeface="Calibri"/>
              <a:sym typeface="Calibri"/>
            </a:endParaRPr>
          </a:p>
        </p:txBody>
      </p:sp>
      <p:sp>
        <p:nvSpPr>
          <p:cNvPr id="135" name="Google Shape;135;p30"/>
          <p:cNvSpPr txBox="1">
            <a:spLocks noGrp="1"/>
          </p:cNvSpPr>
          <p:nvPr>
            <p:ph type="title" idx="4294967295"/>
          </p:nvPr>
        </p:nvSpPr>
        <p:spPr>
          <a:xfrm>
            <a:off x="3863650" y="0"/>
            <a:ext cx="5275500" cy="1481700"/>
          </a:xfrm>
          <a:prstGeom prst="rect">
            <a:avLst/>
          </a:prstGeom>
          <a:solidFill>
            <a:srgbClr val="A2C4C9"/>
          </a:solid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 sz="4120" b="1">
                <a:solidFill>
                  <a:srgbClr val="990000"/>
                </a:solidFill>
                <a:latin typeface="Calibri"/>
                <a:ea typeface="Calibri"/>
                <a:cs typeface="Calibri"/>
                <a:sym typeface="Calibri"/>
              </a:rPr>
              <a:t>The Book of Kells and other manuscripts</a:t>
            </a:r>
            <a:endParaRPr sz="4120" b="1">
              <a:solidFill>
                <a:srgbClr val="990000"/>
              </a:solidFill>
              <a:latin typeface="Calibri"/>
              <a:ea typeface="Calibri"/>
              <a:cs typeface="Calibri"/>
              <a:sym typeface="Calibri"/>
            </a:endParaRPr>
          </a:p>
        </p:txBody>
      </p:sp>
      <p:sp>
        <p:nvSpPr>
          <p:cNvPr id="136" name="Google Shape;136;p30"/>
          <p:cNvSpPr txBox="1"/>
          <p:nvPr/>
        </p:nvSpPr>
        <p:spPr>
          <a:xfrm>
            <a:off x="5584925" y="1481700"/>
            <a:ext cx="3559200" cy="3661800"/>
          </a:xfrm>
          <a:prstGeom prst="rect">
            <a:avLst/>
          </a:prstGeom>
          <a:noFill/>
          <a:ln>
            <a:noFill/>
          </a:ln>
        </p:spPr>
        <p:txBody>
          <a:bodyPr spcFirstLastPara="1" wrap="square" lIns="91425" tIns="91425" rIns="91425" bIns="91425" anchor="t" anchorCtr="0">
            <a:noAutofit/>
          </a:bodyPr>
          <a:lstStyle/>
          <a:p>
            <a:pPr marL="457200" lvl="0" indent="0" algn="ctr" rtl="0">
              <a:spcBef>
                <a:spcPts val="0"/>
              </a:spcBef>
              <a:spcAft>
                <a:spcPts val="0"/>
              </a:spcAft>
              <a:buNone/>
            </a:pPr>
            <a:r>
              <a:rPr lang="en" sz="2400" b="1">
                <a:solidFill>
                  <a:srgbClr val="073763"/>
                </a:solidFill>
                <a:latin typeface="Calibri"/>
                <a:ea typeface="Calibri"/>
                <a:cs typeface="Calibri"/>
                <a:sym typeface="Calibri"/>
              </a:rPr>
              <a:t>Day by day, year after year, monks and nuns would persevere in their holy labors, copying with loving care every letter of the sacred text from some old manuscript of</a:t>
            </a:r>
            <a:endParaRPr sz="2400" b="1">
              <a:solidFill>
                <a:srgbClr val="073763"/>
              </a:solidFill>
              <a:latin typeface="Calibri"/>
              <a:ea typeface="Calibri"/>
              <a:cs typeface="Calibri"/>
              <a:sym typeface="Calibri"/>
            </a:endParaRPr>
          </a:p>
          <a:p>
            <a:pPr marL="457200" lvl="0" indent="0" algn="ctr" rtl="0">
              <a:spcBef>
                <a:spcPts val="0"/>
              </a:spcBef>
              <a:spcAft>
                <a:spcPts val="0"/>
              </a:spcAft>
              <a:buNone/>
            </a:pPr>
            <a:r>
              <a:rPr lang="en" sz="2400" b="1">
                <a:solidFill>
                  <a:srgbClr val="073763"/>
                </a:solidFill>
                <a:latin typeface="Calibri"/>
                <a:ea typeface="Calibri"/>
                <a:cs typeface="Calibri"/>
                <a:sym typeface="Calibri"/>
              </a:rPr>
              <a:t> the Bible.</a:t>
            </a:r>
            <a:endParaRPr sz="2400" b="1">
              <a:solidFill>
                <a:srgbClr val="073763"/>
              </a:solidFill>
              <a:latin typeface="Calibri"/>
              <a:ea typeface="Calibri"/>
              <a:cs typeface="Calibri"/>
              <a:sym typeface="Calibri"/>
            </a:endParaRPr>
          </a:p>
        </p:txBody>
      </p:sp>
      <p:pic>
        <p:nvPicPr>
          <p:cNvPr id="137" name="Google Shape;137;p30"/>
          <p:cNvPicPr preferRelativeResize="0"/>
          <p:nvPr/>
        </p:nvPicPr>
        <p:blipFill>
          <a:blip r:embed="rId4">
            <a:alphaModFix/>
          </a:blip>
          <a:stretch>
            <a:fillRect/>
          </a:stretch>
        </p:blipFill>
        <p:spPr>
          <a:xfrm>
            <a:off x="0" y="0"/>
            <a:ext cx="3863654" cy="5143501"/>
          </a:xfrm>
          <a:prstGeom prst="rect">
            <a:avLst/>
          </a:prstGeom>
          <a:noFill/>
          <a:ln>
            <a:noFill/>
          </a:ln>
        </p:spPr>
      </p:pic>
      <p:pic>
        <p:nvPicPr>
          <p:cNvPr id="138" name="Google Shape;138;p30"/>
          <p:cNvPicPr preferRelativeResize="0"/>
          <p:nvPr/>
        </p:nvPicPr>
        <p:blipFill>
          <a:blip r:embed="rId5">
            <a:alphaModFix/>
          </a:blip>
          <a:stretch>
            <a:fillRect/>
          </a:stretch>
        </p:blipFill>
        <p:spPr>
          <a:xfrm>
            <a:off x="4032449" y="2077187"/>
            <a:ext cx="1853850" cy="247082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31"/>
          <p:cNvSpPr txBox="1">
            <a:spLocks noGrp="1"/>
          </p:cNvSpPr>
          <p:nvPr>
            <p:ph type="title"/>
          </p:nvPr>
        </p:nvSpPr>
        <p:spPr>
          <a:xfrm>
            <a:off x="311700" y="125650"/>
            <a:ext cx="8520600" cy="1011600"/>
          </a:xfrm>
          <a:prstGeom prst="rect">
            <a:avLst/>
          </a:prstGeom>
          <a:gradFill>
            <a:gsLst>
              <a:gs pos="0">
                <a:srgbClr val="FDECDB"/>
              </a:gs>
              <a:gs pos="100000">
                <a:srgbClr val="F0A963"/>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3111"/>
              <a:buNone/>
            </a:pPr>
            <a:r>
              <a:rPr lang="en" sz="4500" b="1">
                <a:solidFill>
                  <a:srgbClr val="1C4587"/>
                </a:solidFill>
                <a:latin typeface="Calibri"/>
                <a:ea typeface="Calibri"/>
                <a:cs typeface="Calibri"/>
                <a:sym typeface="Calibri"/>
              </a:rPr>
              <a:t>Saints and Relics</a:t>
            </a:r>
            <a:endParaRPr sz="4500" b="1">
              <a:solidFill>
                <a:srgbClr val="1C4587"/>
              </a:solidFill>
              <a:latin typeface="Calibri"/>
              <a:ea typeface="Calibri"/>
              <a:cs typeface="Calibri"/>
              <a:sym typeface="Calibri"/>
            </a:endParaRPr>
          </a:p>
        </p:txBody>
      </p:sp>
      <p:sp>
        <p:nvSpPr>
          <p:cNvPr id="144" name="Google Shape;144;p31"/>
          <p:cNvSpPr txBox="1"/>
          <p:nvPr/>
        </p:nvSpPr>
        <p:spPr>
          <a:xfrm>
            <a:off x="4358500" y="1441075"/>
            <a:ext cx="4473900" cy="2955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b="1">
                <a:solidFill>
                  <a:srgbClr val="F9CB9C"/>
                </a:solidFill>
                <a:latin typeface="Calibri"/>
                <a:ea typeface="Calibri"/>
                <a:cs typeface="Calibri"/>
                <a:sym typeface="Calibri"/>
              </a:rPr>
              <a:t>“Behind a grille, just under the main altar, lie the skeletal remains of Ambrose… With the aid of some pretty high-powered camera lenses, I was able to see the skull of the great bishop of Milan in extraordinary detail. What struck me especially was the size and solidity of his teeth, still formidable after 1,600 years. I’ll confess that when I examined those ancient teeth, I couldn’t help but think of the lips that once covered them, for Augustine, in his Confessions, famously reported his amazement at seeing Ambrose read without moving his lips—something quite unusual at the time.” -Bishop Robert Barron </a:t>
            </a:r>
            <a:endParaRPr sz="1900" b="1">
              <a:solidFill>
                <a:srgbClr val="F9CB9C"/>
              </a:solidFill>
              <a:latin typeface="Calibri"/>
              <a:ea typeface="Calibri"/>
              <a:cs typeface="Calibri"/>
              <a:sym typeface="Calibri"/>
            </a:endParaRPr>
          </a:p>
        </p:txBody>
      </p:sp>
      <p:pic>
        <p:nvPicPr>
          <p:cNvPr id="145" name="Google Shape;145;p31"/>
          <p:cNvPicPr preferRelativeResize="0"/>
          <p:nvPr/>
        </p:nvPicPr>
        <p:blipFill>
          <a:blip r:embed="rId3">
            <a:alphaModFix/>
          </a:blip>
          <a:stretch>
            <a:fillRect/>
          </a:stretch>
        </p:blipFill>
        <p:spPr>
          <a:xfrm>
            <a:off x="425000" y="1510300"/>
            <a:ext cx="3608475" cy="2819774"/>
          </a:xfrm>
          <a:prstGeom prst="rect">
            <a:avLst/>
          </a:prstGeom>
          <a:noFill/>
          <a:ln w="76200" cap="flat" cmpd="sng">
            <a:solidFill>
              <a:srgbClr val="F9CB9C"/>
            </a:solidFill>
            <a:prstDash val="solid"/>
            <a:round/>
            <a:headEnd type="none" w="sm" len="sm"/>
            <a:tailEnd type="none" w="sm" len="sm"/>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49"/>
        <p:cNvGrpSpPr/>
        <p:nvPr/>
      </p:nvGrpSpPr>
      <p:grpSpPr>
        <a:xfrm>
          <a:off x="0" y="0"/>
          <a:ext cx="0" cy="0"/>
          <a:chOff x="0" y="0"/>
          <a:chExt cx="0" cy="0"/>
        </a:xfrm>
      </p:grpSpPr>
      <p:sp>
        <p:nvSpPr>
          <p:cNvPr id="150" name="Google Shape;150;p32"/>
          <p:cNvSpPr txBox="1">
            <a:spLocks noGrp="1"/>
          </p:cNvSpPr>
          <p:nvPr>
            <p:ph type="subTitle" idx="1"/>
          </p:nvPr>
        </p:nvSpPr>
        <p:spPr>
          <a:xfrm>
            <a:off x="4337425" y="1796375"/>
            <a:ext cx="4279800" cy="3196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3000">
                <a:solidFill>
                  <a:srgbClr val="001D35"/>
                </a:solidFill>
                <a:highlight>
                  <a:srgbClr val="FFFFFF"/>
                </a:highlight>
                <a:latin typeface="Calibri"/>
                <a:ea typeface="Calibri"/>
                <a:cs typeface="Calibri"/>
                <a:sym typeface="Calibri"/>
              </a:rPr>
              <a:t>The formal process carried out by the Catholic Church of declaring a deceased person a saint and worthy of universal veneration. </a:t>
            </a:r>
            <a:endParaRPr sz="3000">
              <a:latin typeface="Calibri"/>
              <a:ea typeface="Calibri"/>
              <a:cs typeface="Calibri"/>
              <a:sym typeface="Calibri"/>
            </a:endParaRPr>
          </a:p>
        </p:txBody>
      </p:sp>
      <p:sp>
        <p:nvSpPr>
          <p:cNvPr id="151" name="Google Shape;151;p32"/>
          <p:cNvSpPr/>
          <p:nvPr/>
        </p:nvSpPr>
        <p:spPr>
          <a:xfrm>
            <a:off x="311700" y="188375"/>
            <a:ext cx="8383200" cy="1116000"/>
          </a:xfrm>
          <a:prstGeom prst="roundRect">
            <a:avLst>
              <a:gd name="adj" fmla="val 16667"/>
            </a:avLst>
          </a:prstGeom>
          <a:solidFill>
            <a:srgbClr val="134F5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 name="Google Shape;152;p32"/>
          <p:cNvSpPr txBox="1"/>
          <p:nvPr/>
        </p:nvSpPr>
        <p:spPr>
          <a:xfrm>
            <a:off x="311700" y="188375"/>
            <a:ext cx="8078700" cy="10650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5300"/>
              <a:buFont typeface="Arial"/>
              <a:buNone/>
            </a:pPr>
            <a:r>
              <a:rPr lang="en" sz="5300">
                <a:solidFill>
                  <a:schemeClr val="accent4"/>
                </a:solidFill>
                <a:latin typeface="Calibri"/>
                <a:ea typeface="Calibri"/>
                <a:cs typeface="Calibri"/>
                <a:sym typeface="Calibri"/>
              </a:rPr>
              <a:t>Canonization</a:t>
            </a:r>
            <a:endParaRPr sz="5300" b="0" i="0" u="none" strike="noStrike" cap="none">
              <a:solidFill>
                <a:schemeClr val="accent4"/>
              </a:solidFill>
              <a:latin typeface="Calibri"/>
              <a:ea typeface="Calibri"/>
              <a:cs typeface="Calibri"/>
              <a:sym typeface="Calibri"/>
            </a:endParaRPr>
          </a:p>
        </p:txBody>
      </p:sp>
      <p:sp>
        <p:nvSpPr>
          <p:cNvPr id="153" name="Google Shape;153;p32"/>
          <p:cNvSpPr/>
          <p:nvPr/>
        </p:nvSpPr>
        <p:spPr>
          <a:xfrm>
            <a:off x="7651500" y="86925"/>
            <a:ext cx="1492500" cy="1065000"/>
          </a:xfrm>
          <a:prstGeom prst="cloudCallout">
            <a:avLst>
              <a:gd name="adj1" fmla="val -20833"/>
              <a:gd name="adj2" fmla="val 625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4" name="Google Shape;154;p32"/>
          <p:cNvSpPr txBox="1"/>
          <p:nvPr/>
        </p:nvSpPr>
        <p:spPr>
          <a:xfrm>
            <a:off x="7651500" y="280875"/>
            <a:ext cx="1492500" cy="6771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 sz="1600" b="1" i="0" u="none" strike="noStrike" cap="none">
                <a:solidFill>
                  <a:schemeClr val="dk1"/>
                </a:solidFill>
                <a:latin typeface="Arial"/>
                <a:ea typeface="Arial"/>
                <a:cs typeface="Arial"/>
                <a:sym typeface="Arial"/>
              </a:rPr>
              <a:t>Key</a:t>
            </a:r>
            <a:endParaRPr sz="1600" b="1"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600"/>
              <a:buFont typeface="Arial"/>
              <a:buNone/>
            </a:pPr>
            <a:r>
              <a:rPr lang="en" sz="1600" b="1" i="0" u="none" strike="noStrike" cap="none">
                <a:solidFill>
                  <a:schemeClr val="dk1"/>
                </a:solidFill>
                <a:latin typeface="Arial"/>
                <a:ea typeface="Arial"/>
                <a:cs typeface="Arial"/>
                <a:sym typeface="Arial"/>
              </a:rPr>
              <a:t>Vocab</a:t>
            </a:r>
            <a:endParaRPr sz="1400" b="0" i="0" u="none" strike="noStrike" cap="none">
              <a:solidFill>
                <a:srgbClr val="000000"/>
              </a:solidFill>
              <a:latin typeface="Arial"/>
              <a:ea typeface="Arial"/>
              <a:cs typeface="Arial"/>
              <a:sym typeface="Arial"/>
            </a:endParaRPr>
          </a:p>
        </p:txBody>
      </p:sp>
      <p:pic>
        <p:nvPicPr>
          <p:cNvPr id="155" name="Google Shape;155;p32"/>
          <p:cNvPicPr preferRelativeResize="0"/>
          <p:nvPr/>
        </p:nvPicPr>
        <p:blipFill>
          <a:blip r:embed="rId4">
            <a:alphaModFix/>
          </a:blip>
          <a:stretch>
            <a:fillRect/>
          </a:stretch>
        </p:blipFill>
        <p:spPr>
          <a:xfrm>
            <a:off x="536225" y="2056013"/>
            <a:ext cx="3610400" cy="2408814"/>
          </a:xfrm>
          <a:prstGeom prst="rect">
            <a:avLst/>
          </a:prstGeom>
          <a:noFill/>
          <a:ln w="76200" cap="flat" cmpd="sng">
            <a:solidFill>
              <a:srgbClr val="134F5C"/>
            </a:solidFill>
            <a:prstDash val="solid"/>
            <a:round/>
            <a:headEnd type="none" w="sm" len="sm"/>
            <a:tailEnd type="none" w="sm" len="sm"/>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33"/>
          <p:cNvSpPr txBox="1"/>
          <p:nvPr/>
        </p:nvSpPr>
        <p:spPr>
          <a:xfrm>
            <a:off x="0" y="308100"/>
            <a:ext cx="9144000" cy="979200"/>
          </a:xfrm>
          <a:prstGeom prst="rect">
            <a:avLst/>
          </a:prstGeom>
          <a:noFill/>
          <a:ln>
            <a:noFill/>
          </a:ln>
        </p:spPr>
        <p:txBody>
          <a:bodyPr spcFirstLastPara="1" wrap="square" lIns="92150" tIns="46075" rIns="92150" bIns="46075" anchor="ctr" anchorCtr="0">
            <a:noAutofit/>
          </a:bodyPr>
          <a:lstStyle/>
          <a:p>
            <a:pPr marL="0" marR="0" lvl="0" indent="0" algn="ctr" rtl="0">
              <a:lnSpc>
                <a:spcPct val="100000"/>
              </a:lnSpc>
              <a:spcBef>
                <a:spcPts val="0"/>
              </a:spcBef>
              <a:spcAft>
                <a:spcPts val="0"/>
              </a:spcAft>
              <a:buClr>
                <a:srgbClr val="000000"/>
              </a:buClr>
              <a:buSzPts val="4500"/>
              <a:buFont typeface="Arial"/>
              <a:buNone/>
            </a:pPr>
            <a:r>
              <a:rPr lang="en" sz="5300" b="1">
                <a:solidFill>
                  <a:schemeClr val="lt1"/>
                </a:solidFill>
                <a:latin typeface="Calibri"/>
                <a:ea typeface="Calibri"/>
                <a:cs typeface="Calibri"/>
                <a:sym typeface="Calibri"/>
              </a:rPr>
              <a:t>Four Steps to Becoming a Saint</a:t>
            </a:r>
            <a:endParaRPr sz="5300" b="1">
              <a:solidFill>
                <a:schemeClr val="lt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4500"/>
              <a:buFont typeface="Arial"/>
              <a:buNone/>
            </a:pPr>
            <a:endParaRPr sz="1800">
              <a:solidFill>
                <a:schemeClr val="lt2"/>
              </a:solidFill>
              <a:latin typeface="Calibri"/>
              <a:ea typeface="Calibri"/>
              <a:cs typeface="Calibri"/>
              <a:sym typeface="Calibri"/>
            </a:endParaRPr>
          </a:p>
        </p:txBody>
      </p:sp>
      <p:sp>
        <p:nvSpPr>
          <p:cNvPr id="161" name="Google Shape;161;p33"/>
          <p:cNvSpPr/>
          <p:nvPr/>
        </p:nvSpPr>
        <p:spPr>
          <a:xfrm>
            <a:off x="2286000" y="4000590"/>
            <a:ext cx="1066800" cy="338100"/>
          </a:xfrm>
          <a:custGeom>
            <a:avLst/>
            <a:gdLst/>
            <a:ahLst/>
            <a:cxnLst/>
            <a:rect l="l" t="t" r="r" b="b"/>
            <a:pathLst>
              <a:path w="120000" h="120000" extrusionOk="0">
                <a:moveTo>
                  <a:pt x="0" y="0"/>
                </a:moveTo>
                <a:lnTo>
                  <a:pt x="120000" y="0"/>
                </a:lnTo>
                <a:lnTo>
                  <a:pt x="120000" y="120000"/>
                </a:lnTo>
                <a:lnTo>
                  <a:pt x="0" y="120000"/>
                </a:lnTo>
                <a:lnTo>
                  <a:pt x="0" y="0"/>
                </a:lnTo>
                <a:close/>
              </a:path>
            </a:pathLst>
          </a:custGeom>
          <a:noFill/>
          <a:ln>
            <a:noFill/>
          </a:ln>
        </p:spPr>
        <p:txBody>
          <a:bodyPr spcFirstLastPara="1" wrap="square" lIns="90000" tIns="46800" rIns="90000" bIns="46800"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73763"/>
              </a:solidFill>
              <a:latin typeface="Calibri"/>
              <a:ea typeface="Calibri"/>
              <a:cs typeface="Calibri"/>
              <a:sym typeface="Calibri"/>
            </a:endParaRPr>
          </a:p>
        </p:txBody>
      </p:sp>
      <p:sp>
        <p:nvSpPr>
          <p:cNvPr id="162" name="Google Shape;162;p33"/>
          <p:cNvSpPr/>
          <p:nvPr/>
        </p:nvSpPr>
        <p:spPr>
          <a:xfrm>
            <a:off x="3352680" y="3486240"/>
            <a:ext cx="1143000" cy="338100"/>
          </a:xfrm>
          <a:custGeom>
            <a:avLst/>
            <a:gdLst/>
            <a:ahLst/>
            <a:cxnLst/>
            <a:rect l="l" t="t" r="r" b="b"/>
            <a:pathLst>
              <a:path w="120000" h="120000" extrusionOk="0">
                <a:moveTo>
                  <a:pt x="0" y="0"/>
                </a:moveTo>
                <a:lnTo>
                  <a:pt x="120000" y="0"/>
                </a:lnTo>
                <a:lnTo>
                  <a:pt x="120000" y="120000"/>
                </a:lnTo>
                <a:lnTo>
                  <a:pt x="0" y="120000"/>
                </a:lnTo>
                <a:lnTo>
                  <a:pt x="0" y="0"/>
                </a:lnTo>
                <a:close/>
              </a:path>
            </a:pathLst>
          </a:custGeom>
          <a:noFill/>
          <a:ln>
            <a:noFill/>
          </a:ln>
        </p:spPr>
        <p:txBody>
          <a:bodyPr spcFirstLastPara="1" wrap="square" lIns="90000" tIns="46800" rIns="90000" bIns="46800"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73763"/>
              </a:solidFill>
              <a:latin typeface="Calibri"/>
              <a:ea typeface="Calibri"/>
              <a:cs typeface="Calibri"/>
              <a:sym typeface="Calibri"/>
            </a:endParaRPr>
          </a:p>
        </p:txBody>
      </p:sp>
      <p:pic>
        <p:nvPicPr>
          <p:cNvPr id="163" name="Google Shape;163;p33"/>
          <p:cNvPicPr preferRelativeResize="0"/>
          <p:nvPr/>
        </p:nvPicPr>
        <p:blipFill>
          <a:blip r:embed="rId3">
            <a:alphaModFix/>
          </a:blip>
          <a:stretch>
            <a:fillRect/>
          </a:stretch>
        </p:blipFill>
        <p:spPr>
          <a:xfrm>
            <a:off x="570588" y="1458900"/>
            <a:ext cx="8002826" cy="317025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34"/>
          <p:cNvSpPr txBox="1"/>
          <p:nvPr/>
        </p:nvSpPr>
        <p:spPr>
          <a:xfrm>
            <a:off x="0" y="308100"/>
            <a:ext cx="9144000" cy="979200"/>
          </a:xfrm>
          <a:prstGeom prst="rect">
            <a:avLst/>
          </a:prstGeom>
          <a:noFill/>
          <a:ln>
            <a:noFill/>
          </a:ln>
        </p:spPr>
        <p:txBody>
          <a:bodyPr spcFirstLastPara="1" wrap="square" lIns="92150" tIns="46075" rIns="92150" bIns="46075" anchor="ctr" anchorCtr="0">
            <a:noAutofit/>
          </a:bodyPr>
          <a:lstStyle/>
          <a:p>
            <a:pPr marL="0" marR="0" lvl="0" indent="0" algn="ctr" rtl="0">
              <a:lnSpc>
                <a:spcPct val="100000"/>
              </a:lnSpc>
              <a:spcBef>
                <a:spcPts val="0"/>
              </a:spcBef>
              <a:spcAft>
                <a:spcPts val="0"/>
              </a:spcAft>
              <a:buClr>
                <a:srgbClr val="000000"/>
              </a:buClr>
              <a:buSzPts val="4500"/>
              <a:buFont typeface="Arial"/>
              <a:buNone/>
            </a:pPr>
            <a:r>
              <a:rPr lang="en" sz="5300" b="1">
                <a:solidFill>
                  <a:schemeClr val="lt1"/>
                </a:solidFill>
                <a:latin typeface="Calibri"/>
                <a:ea typeface="Calibri"/>
                <a:cs typeface="Calibri"/>
                <a:sym typeface="Calibri"/>
              </a:rPr>
              <a:t>Four Steps to Becoming a Saint</a:t>
            </a:r>
            <a:endParaRPr sz="5300" b="1">
              <a:solidFill>
                <a:schemeClr val="lt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4500"/>
              <a:buFont typeface="Arial"/>
              <a:buNone/>
            </a:pPr>
            <a:endParaRPr sz="1800">
              <a:solidFill>
                <a:schemeClr val="lt2"/>
              </a:solidFill>
              <a:latin typeface="Calibri"/>
              <a:ea typeface="Calibri"/>
              <a:cs typeface="Calibri"/>
              <a:sym typeface="Calibri"/>
            </a:endParaRPr>
          </a:p>
        </p:txBody>
      </p:sp>
      <p:sp>
        <p:nvSpPr>
          <p:cNvPr id="169" name="Google Shape;169;p34"/>
          <p:cNvSpPr/>
          <p:nvPr/>
        </p:nvSpPr>
        <p:spPr>
          <a:xfrm>
            <a:off x="2286000" y="4000590"/>
            <a:ext cx="1066800" cy="338100"/>
          </a:xfrm>
          <a:custGeom>
            <a:avLst/>
            <a:gdLst/>
            <a:ahLst/>
            <a:cxnLst/>
            <a:rect l="l" t="t" r="r" b="b"/>
            <a:pathLst>
              <a:path w="120000" h="120000" extrusionOk="0">
                <a:moveTo>
                  <a:pt x="0" y="0"/>
                </a:moveTo>
                <a:lnTo>
                  <a:pt x="120000" y="0"/>
                </a:lnTo>
                <a:lnTo>
                  <a:pt x="120000" y="120000"/>
                </a:lnTo>
                <a:lnTo>
                  <a:pt x="0" y="120000"/>
                </a:lnTo>
                <a:lnTo>
                  <a:pt x="0" y="0"/>
                </a:lnTo>
                <a:close/>
              </a:path>
            </a:pathLst>
          </a:custGeom>
          <a:noFill/>
          <a:ln>
            <a:noFill/>
          </a:ln>
        </p:spPr>
        <p:txBody>
          <a:bodyPr spcFirstLastPara="1" wrap="square" lIns="90000" tIns="46800" rIns="90000" bIns="46800"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73763"/>
              </a:solidFill>
              <a:latin typeface="Calibri"/>
              <a:ea typeface="Calibri"/>
              <a:cs typeface="Calibri"/>
              <a:sym typeface="Calibri"/>
            </a:endParaRPr>
          </a:p>
        </p:txBody>
      </p:sp>
      <p:sp>
        <p:nvSpPr>
          <p:cNvPr id="170" name="Google Shape;170;p34"/>
          <p:cNvSpPr/>
          <p:nvPr/>
        </p:nvSpPr>
        <p:spPr>
          <a:xfrm>
            <a:off x="3352680" y="3486240"/>
            <a:ext cx="1143000" cy="338100"/>
          </a:xfrm>
          <a:custGeom>
            <a:avLst/>
            <a:gdLst/>
            <a:ahLst/>
            <a:cxnLst/>
            <a:rect l="l" t="t" r="r" b="b"/>
            <a:pathLst>
              <a:path w="120000" h="120000" extrusionOk="0">
                <a:moveTo>
                  <a:pt x="0" y="0"/>
                </a:moveTo>
                <a:lnTo>
                  <a:pt x="120000" y="0"/>
                </a:lnTo>
                <a:lnTo>
                  <a:pt x="120000" y="120000"/>
                </a:lnTo>
                <a:lnTo>
                  <a:pt x="0" y="120000"/>
                </a:lnTo>
                <a:lnTo>
                  <a:pt x="0" y="0"/>
                </a:lnTo>
                <a:close/>
              </a:path>
            </a:pathLst>
          </a:custGeom>
          <a:noFill/>
          <a:ln>
            <a:noFill/>
          </a:ln>
        </p:spPr>
        <p:txBody>
          <a:bodyPr spcFirstLastPara="1" wrap="square" lIns="90000" tIns="46800" rIns="90000" bIns="46800"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73763"/>
              </a:solidFill>
              <a:latin typeface="Calibri"/>
              <a:ea typeface="Calibri"/>
              <a:cs typeface="Calibri"/>
              <a:sym typeface="Calibri"/>
            </a:endParaRPr>
          </a:p>
        </p:txBody>
      </p:sp>
      <p:pic>
        <p:nvPicPr>
          <p:cNvPr id="171" name="Google Shape;171;p34"/>
          <p:cNvPicPr preferRelativeResize="0"/>
          <p:nvPr/>
        </p:nvPicPr>
        <p:blipFill rotWithShape="1">
          <a:blip r:embed="rId3">
            <a:alphaModFix/>
          </a:blip>
          <a:srcRect l="1351" t="5731"/>
          <a:stretch/>
        </p:blipFill>
        <p:spPr>
          <a:xfrm>
            <a:off x="559138" y="1520025"/>
            <a:ext cx="8025724" cy="2898000"/>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TotalTime>
  <Words>5999</Words>
  <Application>Microsoft Office PowerPoint</Application>
  <PresentationFormat>On-screen Show (16:9)</PresentationFormat>
  <Paragraphs>277</Paragraphs>
  <Slides>21</Slides>
  <Notes>21</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21</vt:i4>
      </vt:variant>
    </vt:vector>
  </HeadingPairs>
  <TitlesOfParts>
    <vt:vector size="27" baseType="lpstr">
      <vt:lpstr>Calibri</vt:lpstr>
      <vt:lpstr>Impact</vt:lpstr>
      <vt:lpstr>Roboto</vt:lpstr>
      <vt:lpstr>Arial</vt:lpstr>
      <vt:lpstr>Simple Light</vt:lpstr>
      <vt:lpstr>Simple Light</vt:lpstr>
      <vt:lpstr>PowerPoint Presentation</vt:lpstr>
      <vt:lpstr>The Fall of Rome</vt:lpstr>
      <vt:lpstr>PowerPoint Presentation</vt:lpstr>
      <vt:lpstr>PowerPoint Presentation</vt:lpstr>
      <vt:lpstr>The Book of Kells and other manuscripts</vt:lpstr>
      <vt:lpstr>Saints and Relics</vt:lpstr>
      <vt:lpstr>PowerPoint Presentation</vt:lpstr>
      <vt:lpstr>PowerPoint Presentation</vt:lpstr>
      <vt:lpstr>PowerPoint Presentation</vt:lpstr>
      <vt:lpstr>PowerPoint Presentation</vt:lpstr>
      <vt:lpstr>The Church is Holy</vt:lpstr>
      <vt:lpstr>PowerPoint Presentation</vt:lpstr>
      <vt:lpstr>Rise of Cathedrals and Universities</vt:lpstr>
      <vt:lpstr>The Catholic Church gave us both Churchmen and Scholars</vt:lpstr>
      <vt:lpstr> “So Grand, So Solemn, So Vast!’</vt:lpstr>
      <vt:lpstr>PowerPoint Presentation</vt:lpstr>
      <vt:lpstr>PowerPoint Presentation</vt:lpstr>
      <vt:lpstr>The Church is Catholic</vt:lpstr>
      <vt:lpstr>The Church is both East and West</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Robert Harig</cp:lastModifiedBy>
  <cp:revision>5</cp:revision>
  <dcterms:modified xsi:type="dcterms:W3CDTF">2025-01-07T15:25:26Z</dcterms:modified>
</cp:coreProperties>
</file>