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72" r:id="rId1"/>
    <p:sldMasterId id="2147483673" r:id="rId2"/>
  </p:sldMasterIdLst>
  <p:notesMasterIdLst>
    <p:notesMasterId r:id="rId17"/>
  </p:notesMasterIdLst>
  <p:sldIdLst>
    <p:sldId id="256" r:id="rId3"/>
    <p:sldId id="257" r:id="rId4"/>
    <p:sldId id="258" r:id="rId5"/>
    <p:sldId id="259" r:id="rId6"/>
    <p:sldId id="260" r:id="rId7"/>
    <p:sldId id="261" r:id="rId8"/>
    <p:sldId id="262" r:id="rId9"/>
    <p:sldId id="263" r:id="rId10"/>
    <p:sldId id="264" r:id="rId11"/>
    <p:sldId id="265" r:id="rId12"/>
    <p:sldId id="266" r:id="rId13"/>
    <p:sldId id="267" r:id="rId14"/>
    <p:sldId id="268" r:id="rId15"/>
    <p:sldId id="269" r:id="rId16"/>
  </p:sldIdLst>
  <p:sldSz cx="9144000" cy="5143500" type="screen16x9"/>
  <p:notesSz cx="6858000" cy="9144000"/>
  <p:embeddedFontLst>
    <p:embeddedFont>
      <p:font typeface="Arial Black" panose="020B0A04020102020204" pitchFamily="34" charset="0"/>
      <p:bold r:id="rId18"/>
    </p:embeddedFont>
    <p:embeddedFont>
      <p:font typeface="Calibri" panose="020F0502020204030204" pitchFamily="34" charset="0"/>
      <p:regular r:id="rId19"/>
      <p:bold r:id="rId20"/>
      <p:italic r:id="rId21"/>
      <p:boldItalic r:id="rId22"/>
    </p:embeddedFont>
    <p:embeddedFont>
      <p:font typeface="Corbel" panose="020B0503020204020204" pitchFamily="34" charset="0"/>
      <p:regular r:id="rId23"/>
      <p:bold r:id="rId24"/>
      <p:italic r:id="rId25"/>
      <p:boldItalic r:id="rId26"/>
    </p:embeddedFont>
    <p:embeddedFont>
      <p:font typeface="High Tower Text" panose="02040502050506030303" pitchFamily="18" charset="0"/>
      <p:regular r:id="rId27"/>
      <p:italic r:id="rId28"/>
    </p:embeddedFont>
    <p:embeddedFont>
      <p:font typeface="Impact" panose="020B0806030902050204" pitchFamily="34" charset="0"/>
      <p:regular r:id="rId29"/>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747775"/>
          </p15:clr>
        </p15:guide>
        <p15:guide id="2" pos="2880">
          <p15:clr>
            <a:srgbClr val="747775"/>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Lily Barth" initials="LB" lastIdx="14" clrIdx="0">
    <p:extLst>
      <p:ext uri="{19B8F6BF-5375-455C-9EA6-DF929625EA0E}">
        <p15:presenceInfo xmlns:p15="http://schemas.microsoft.com/office/powerpoint/2012/main" userId="Lily Barth"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920000"/>
    <a:srgbClr val="01576E"/>
    <a:srgbClr val="006D67"/>
    <a:srgbClr val="01586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49933" autoAdjust="0"/>
  </p:normalViewPr>
  <p:slideViewPr>
    <p:cSldViewPr snapToGrid="0">
      <p:cViewPr varScale="1">
        <p:scale>
          <a:sx n="44" d="100"/>
          <a:sy n="44" d="100"/>
        </p:scale>
        <p:origin x="1944" y="32"/>
      </p:cViewPr>
      <p:guideLst>
        <p:guide orient="horz" pos="1620"/>
        <p:guide pos="2880"/>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font" Target="fonts/font1.fntdata"/><Relationship Id="rId26" Type="http://schemas.openxmlformats.org/officeDocument/2006/relationships/font" Target="fonts/font9.fntdata"/><Relationship Id="rId3" Type="http://schemas.openxmlformats.org/officeDocument/2006/relationships/slide" Target="slides/slide1.xml"/><Relationship Id="rId21" Type="http://schemas.openxmlformats.org/officeDocument/2006/relationships/font" Target="fonts/font4.fntdata"/><Relationship Id="rId34" Type="http://schemas.openxmlformats.org/officeDocument/2006/relationships/tableStyles" Target="tableStyle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notesMaster" Target="notesMasters/notesMaster1.xml"/><Relationship Id="rId25" Type="http://schemas.openxmlformats.org/officeDocument/2006/relationships/font" Target="fonts/font8.fntdata"/><Relationship Id="rId33"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font" Target="fonts/font3.fntdata"/><Relationship Id="rId29" Type="http://schemas.openxmlformats.org/officeDocument/2006/relationships/font" Target="fonts/font12.fntdata"/><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font" Target="fonts/font7.fntdata"/><Relationship Id="rId32"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font" Target="fonts/font6.fntdata"/><Relationship Id="rId28" Type="http://schemas.openxmlformats.org/officeDocument/2006/relationships/font" Target="fonts/font11.fntdata"/><Relationship Id="rId10" Type="http://schemas.openxmlformats.org/officeDocument/2006/relationships/slide" Target="slides/slide8.xml"/><Relationship Id="rId19" Type="http://schemas.openxmlformats.org/officeDocument/2006/relationships/font" Target="fonts/font2.fntdata"/><Relationship Id="rId31"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font" Target="fonts/font5.fntdata"/><Relationship Id="rId27" Type="http://schemas.openxmlformats.org/officeDocument/2006/relationships/font" Target="fonts/font10.fntdata"/><Relationship Id="rId30" Type="http://schemas.openxmlformats.org/officeDocument/2006/relationships/commentAuthors" Target="commentAuthors.xml"/><Relationship Id="rId8" Type="http://schemas.openxmlformats.org/officeDocument/2006/relationships/slide" Target="slides/slide6.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3" Type="http://schemas.openxmlformats.org/officeDocument/2006/relationships/hyperlink" Target="https://commons.wikimedia.org/wiki/User:Daderot" TargetMode="External"/><Relationship Id="rId2" Type="http://schemas.openxmlformats.org/officeDocument/2006/relationships/slide" Target="../slides/slide10.xml"/><Relationship Id="rId1" Type="http://schemas.openxmlformats.org/officeDocument/2006/relationships/notesMaster" Target="../notesMasters/notesMaster1.xml"/><Relationship Id="rId4" Type="http://schemas.openxmlformats.org/officeDocument/2006/relationships/hyperlink" Target="http://creativecommons.org/publicdomain/zero/1.0/deed.en" TargetMode="Externa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3" Type="http://schemas.openxmlformats.org/officeDocument/2006/relationships/hyperlink" Target="https://creativecommons.org/licenses/by-sa/4.0" TargetMode="External"/><Relationship Id="rId2" Type="http://schemas.openxmlformats.org/officeDocument/2006/relationships/slide" Target="../slides/slide13.xml"/><Relationship Id="rId1" Type="http://schemas.openxmlformats.org/officeDocument/2006/relationships/notesMaster" Target="../notesMasters/notesMaster1.xml"/><Relationship Id="rId5" Type="http://schemas.openxmlformats.org/officeDocument/2006/relationships/hyperlink" Target="https://en.wikipedia.org/wiki/en:Giulio_Clovio" TargetMode="External"/><Relationship Id="rId4" Type="http://schemas.openxmlformats.org/officeDocument/2006/relationships/hyperlink" Target="https://commons.wikimedia.org/wiki/File:Ark_of_the_Covenant.jpg" TargetMode="Externa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8" Type="http://schemas.openxmlformats.org/officeDocument/2006/relationships/hyperlink" Target="https://www.catholic365.com/article/30013/spiderman-3-five-lessons-on-sin.html" TargetMode="External"/><Relationship Id="rId3" Type="http://schemas.openxmlformats.org/officeDocument/2006/relationships/hyperlink" Target="https://en.wikipedia.org/wiki/en:Pieter_Bruegel_the_Elder" TargetMode="External"/><Relationship Id="rId7" Type="http://schemas.openxmlformats.org/officeDocument/2006/relationships/hyperlink" Target="https://youtu.be/G_OlRWGLdnw" TargetMode="External"/><Relationship Id="rId2" Type="http://schemas.openxmlformats.org/officeDocument/2006/relationships/slide" Target="../slides/slide2.xml"/><Relationship Id="rId1" Type="http://schemas.openxmlformats.org/officeDocument/2006/relationships/notesMaster" Target="../notesMasters/notesMaster1.xml"/><Relationship Id="rId6" Type="http://schemas.openxmlformats.org/officeDocument/2006/relationships/hyperlink" Target="https://en.wikipedia.org/wiki/en:Frans_Floris" TargetMode="External"/><Relationship Id="rId5" Type="http://schemas.openxmlformats.org/officeDocument/2006/relationships/hyperlink" Target="https://commons.wikimedia.org/wiki/File:Noah%27s_Ark_on_Mount_Ararat_by_Simon_de_Myle.jpg" TargetMode="External"/><Relationship Id="rId4" Type="http://schemas.openxmlformats.org/officeDocument/2006/relationships/hyperlink" Target="https://www.wikidata.org/wiki/Q18516813" TargetMode="External"/><Relationship Id="rId9" Type="http://schemas.openxmlformats.org/officeDocument/2006/relationships/hyperlink" Target="https://youtu.be/GQI72THyO5I" TargetMode="Externa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s://www.catholic.com/bible-navigator/mary%E2%80%99s-immaculate-conception/genesis315" TargetMode="External"/><Relationship Id="rId2" Type="http://schemas.openxmlformats.org/officeDocument/2006/relationships/slide" Target="../slides/slide4.xml"/><Relationship Id="rId1" Type="http://schemas.openxmlformats.org/officeDocument/2006/relationships/notesMaster" Target="../notesMasters/notesMaster1.xml"/><Relationship Id="rId4" Type="http://schemas.openxmlformats.org/officeDocument/2006/relationships/hyperlink" Target="https://www.catholic365.com/article/30167/the-woman-of-distinction-introducing-mary-in-four-biblical-steps.html" TargetMode="Externa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s://youtu.be/xRGlX1wIMI8" TargetMode="External"/><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s://www.wikidata.org/wiki/Q3071917" TargetMode="External"/><Relationship Id="rId2" Type="http://schemas.openxmlformats.org/officeDocument/2006/relationships/slide" Target="../slides/slide6.xml"/><Relationship Id="rId1" Type="http://schemas.openxmlformats.org/officeDocument/2006/relationships/notesMaster" Target="../notesMasters/notesMaster1.xml"/><Relationship Id="rId6" Type="http://schemas.openxmlformats.org/officeDocument/2006/relationships/hyperlink" Target="https://youtu.be/O0DvKubL4uw" TargetMode="External"/><Relationship Id="rId5" Type="http://schemas.openxmlformats.org/officeDocument/2006/relationships/hyperlink" Target="https://youtu.be/F4isSyennFo" TargetMode="External"/><Relationship Id="rId4" Type="http://schemas.openxmlformats.org/officeDocument/2006/relationships/hyperlink" Target="https://commons.wikimedia.org/wiki/File:F_Vitale_Sacrificio_de_Isaac_Capodimonte.jpg" TargetMode="External"/></Relationships>
</file>

<file path=ppt/notesSlides/_rels/notesSlide7.xml.rels><?xml version="1.0" encoding="UTF-8" standalone="yes"?>
<Relationships xmlns="http://schemas.openxmlformats.org/package/2006/relationships"><Relationship Id="rId3" Type="http://schemas.openxmlformats.org/officeDocument/2006/relationships/hyperlink" Target="https://www.wikidata.org/wiki/Q93125137" TargetMode="External"/><Relationship Id="rId2" Type="http://schemas.openxmlformats.org/officeDocument/2006/relationships/slide" Target="../slides/slide7.xml"/><Relationship Id="rId1" Type="http://schemas.openxmlformats.org/officeDocument/2006/relationships/notesMaster" Target="../notesMasters/notesMaster1.xml"/><Relationship Id="rId5" Type="http://schemas.openxmlformats.org/officeDocument/2006/relationships/hyperlink" Target="https://youtu.be/4iO_UCOI9Q0" TargetMode="External"/><Relationship Id="rId4" Type="http://schemas.openxmlformats.org/officeDocument/2006/relationships/hyperlink" Target="https://creativecommons.org/licenses/by-sa/3.0" TargetMode="External"/></Relationships>
</file>

<file path=ppt/notesSlides/_rels/notesSlide8.xml.rels><?xml version="1.0" encoding="UTF-8" standalone="yes"?>
<Relationships xmlns="http://schemas.openxmlformats.org/package/2006/relationships"><Relationship Id="rId3" Type="http://schemas.openxmlformats.org/officeDocument/2006/relationships/hyperlink" Target="https://en.wikipedia.org/wiki/en:Gustave_Dor%C3%A9" TargetMode="External"/><Relationship Id="rId2" Type="http://schemas.openxmlformats.org/officeDocument/2006/relationships/slide" Target="../slides/slide8.xml"/><Relationship Id="rId1" Type="http://schemas.openxmlformats.org/officeDocument/2006/relationships/notesMaster" Target="../notesMasters/notesMaster1.xml"/><Relationship Id="rId4" Type="http://schemas.openxmlformats.org/officeDocument/2006/relationships/hyperlink" Target="https://catholic-resources.org/Bible/History-12Tribes.htm" TargetMode="Externa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4"/>
        <p:cNvGrpSpPr/>
        <p:nvPr/>
      </p:nvGrpSpPr>
      <p:grpSpPr>
        <a:xfrm>
          <a:off x="0" y="0"/>
          <a:ext cx="0" cy="0"/>
          <a:chOff x="0" y="0"/>
          <a:chExt cx="0" cy="0"/>
        </a:xfrm>
      </p:grpSpPr>
      <p:sp>
        <p:nvSpPr>
          <p:cNvPr id="105" name="Google Shape;105;g2c54ea9601a_0_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6" name="Google Shape;106;g2c54ea9601a_0_5: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152400" lvl="0" indent="0" algn="l" rtl="0">
              <a:lnSpc>
                <a:spcPct val="115000"/>
              </a:lnSpc>
              <a:spcBef>
                <a:spcPts val="0"/>
              </a:spcBef>
              <a:spcAft>
                <a:spcPts val="0"/>
              </a:spcAft>
              <a:buClr>
                <a:schemeClr val="dk1"/>
              </a:buClr>
              <a:buSzPts val="1100"/>
              <a:buFont typeface="Arial"/>
              <a:buNone/>
            </a:pPr>
            <a:r>
              <a:rPr lang="en" b="1" dirty="0">
                <a:solidFill>
                  <a:schemeClr val="dk1"/>
                </a:solidFill>
              </a:rPr>
              <a:t>Image Source: </a:t>
            </a:r>
            <a:r>
              <a:rPr lang="en-US" b="0" dirty="0">
                <a:solidFill>
                  <a:schemeClr val="dk1"/>
                </a:solidFill>
              </a:rPr>
              <a:t>https://commons.wikimedia.org/wiki/File:John_the_Baptist_recognises_Jesus_as_the_messiah._Stipple_en_Wellcome_V0034696.jpg</a:t>
            </a:r>
            <a:endParaRPr lang="en" b="0" dirty="0">
              <a:solidFill>
                <a:schemeClr val="dk1"/>
              </a:solidFill>
            </a:endParaRPr>
          </a:p>
          <a:p>
            <a:pPr marL="152400" lvl="0" indent="0" algn="l" rtl="0">
              <a:lnSpc>
                <a:spcPct val="115000"/>
              </a:lnSpc>
              <a:spcBef>
                <a:spcPts val="0"/>
              </a:spcBef>
              <a:spcAft>
                <a:spcPts val="0"/>
              </a:spcAft>
              <a:buClr>
                <a:schemeClr val="dk1"/>
              </a:buClr>
              <a:buSzPts val="1100"/>
              <a:buFont typeface="Arial"/>
              <a:buNone/>
            </a:pPr>
            <a:endParaRPr lang="en" b="1" dirty="0">
              <a:solidFill>
                <a:schemeClr val="dk1"/>
              </a:solidFill>
            </a:endParaRPr>
          </a:p>
          <a:p>
            <a:pPr marL="152400" lvl="0" indent="0" algn="l" rtl="0">
              <a:lnSpc>
                <a:spcPct val="115000"/>
              </a:lnSpc>
              <a:spcBef>
                <a:spcPts val="0"/>
              </a:spcBef>
              <a:spcAft>
                <a:spcPts val="0"/>
              </a:spcAft>
              <a:buClr>
                <a:schemeClr val="dk1"/>
              </a:buClr>
              <a:buSzPts val="1100"/>
              <a:buFont typeface="Arial"/>
              <a:buNone/>
            </a:pPr>
            <a:r>
              <a:rPr lang="en" b="1" dirty="0">
                <a:solidFill>
                  <a:schemeClr val="dk1"/>
                </a:solidFill>
              </a:rPr>
              <a:t>Suggestions for students’ note taking</a:t>
            </a:r>
            <a:r>
              <a:rPr lang="en" dirty="0">
                <a:solidFill>
                  <a:schemeClr val="dk1"/>
                </a:solidFill>
              </a:rPr>
              <a:t>: </a:t>
            </a:r>
            <a:endParaRPr dirty="0">
              <a:solidFill>
                <a:schemeClr val="dk1"/>
              </a:solidFill>
            </a:endParaRPr>
          </a:p>
          <a:p>
            <a:pPr marL="12700" lvl="0" indent="0" algn="l" rtl="0">
              <a:lnSpc>
                <a:spcPct val="115000"/>
              </a:lnSpc>
              <a:spcBef>
                <a:spcPts val="0"/>
              </a:spcBef>
              <a:spcAft>
                <a:spcPts val="0"/>
              </a:spcAft>
              <a:buClr>
                <a:schemeClr val="dk1"/>
              </a:buClr>
              <a:buSzPts val="1100"/>
              <a:buFont typeface="Arial"/>
              <a:buNone/>
            </a:pPr>
            <a:r>
              <a:rPr lang="en" dirty="0">
                <a:solidFill>
                  <a:schemeClr val="dk1"/>
                </a:solidFill>
              </a:rPr>
              <a:t>●</a:t>
            </a:r>
            <a:r>
              <a:rPr lang="en" i="1" dirty="0">
                <a:solidFill>
                  <a:schemeClr val="dk1"/>
                </a:solidFill>
              </a:rPr>
              <a:t>Require students to use a three ring binder (1/2-1 inches) full of loose leaf paper (college or wide ruled).</a:t>
            </a:r>
            <a:endParaRPr i="1" dirty="0">
              <a:solidFill>
                <a:schemeClr val="dk1"/>
              </a:solidFill>
            </a:endParaRPr>
          </a:p>
          <a:p>
            <a:pPr marL="12700" lvl="0" indent="0" algn="l" rtl="0">
              <a:lnSpc>
                <a:spcPct val="115000"/>
              </a:lnSpc>
              <a:spcBef>
                <a:spcPts val="0"/>
              </a:spcBef>
              <a:spcAft>
                <a:spcPts val="0"/>
              </a:spcAft>
              <a:buClr>
                <a:schemeClr val="dk1"/>
              </a:buClr>
              <a:buSzPts val="1100"/>
              <a:buFont typeface="Arial"/>
              <a:buNone/>
            </a:pPr>
            <a:r>
              <a:rPr lang="en" dirty="0">
                <a:solidFill>
                  <a:schemeClr val="dk1"/>
                </a:solidFill>
              </a:rPr>
              <a:t>●</a:t>
            </a:r>
            <a:r>
              <a:rPr lang="en" i="1" dirty="0">
                <a:solidFill>
                  <a:schemeClr val="dk1"/>
                </a:solidFill>
              </a:rPr>
              <a:t>Notes must be taken in pen only and hand written.</a:t>
            </a:r>
            <a:endParaRPr i="1" dirty="0">
              <a:solidFill>
                <a:schemeClr val="dk1"/>
              </a:solidFill>
            </a:endParaRPr>
          </a:p>
          <a:p>
            <a:pPr marL="12700" lvl="0" indent="0" algn="l" rtl="0">
              <a:lnSpc>
                <a:spcPct val="115000"/>
              </a:lnSpc>
              <a:spcBef>
                <a:spcPts val="0"/>
              </a:spcBef>
              <a:spcAft>
                <a:spcPts val="0"/>
              </a:spcAft>
              <a:buClr>
                <a:schemeClr val="dk1"/>
              </a:buClr>
              <a:buSzPts val="1100"/>
              <a:buFont typeface="Arial"/>
              <a:buNone/>
            </a:pPr>
            <a:r>
              <a:rPr lang="en" dirty="0">
                <a:solidFill>
                  <a:schemeClr val="dk1"/>
                </a:solidFill>
              </a:rPr>
              <a:t>●</a:t>
            </a:r>
            <a:r>
              <a:rPr lang="en" i="1" dirty="0">
                <a:solidFill>
                  <a:schemeClr val="dk1"/>
                </a:solidFill>
              </a:rPr>
              <a:t>Notebooks should contain information and notes for religion class only. </a:t>
            </a:r>
            <a:endParaRPr i="1" dirty="0">
              <a:solidFill>
                <a:schemeClr val="dk1"/>
              </a:solidFill>
            </a:endParaRPr>
          </a:p>
          <a:p>
            <a:pPr marL="12700" lvl="0" indent="0" algn="l" rtl="0">
              <a:lnSpc>
                <a:spcPct val="115000"/>
              </a:lnSpc>
              <a:spcBef>
                <a:spcPts val="0"/>
              </a:spcBef>
              <a:spcAft>
                <a:spcPts val="0"/>
              </a:spcAft>
              <a:buClr>
                <a:schemeClr val="dk1"/>
              </a:buClr>
              <a:buSzPts val="1100"/>
              <a:buFont typeface="Arial"/>
              <a:buNone/>
            </a:pPr>
            <a:r>
              <a:rPr lang="en" dirty="0">
                <a:solidFill>
                  <a:schemeClr val="dk1"/>
                </a:solidFill>
              </a:rPr>
              <a:t>●</a:t>
            </a:r>
            <a:r>
              <a:rPr lang="en" i="1" dirty="0">
                <a:solidFill>
                  <a:schemeClr val="dk1"/>
                </a:solidFill>
              </a:rPr>
              <a:t>Notebooks must have a table of contents with topic of notes, dates and page numbers.</a:t>
            </a:r>
            <a:endParaRPr i="1" dirty="0">
              <a:solidFill>
                <a:schemeClr val="dk1"/>
              </a:solidFill>
            </a:endParaRPr>
          </a:p>
          <a:p>
            <a:pPr marL="12700" lvl="0" indent="0" algn="l" rtl="0">
              <a:lnSpc>
                <a:spcPct val="115000"/>
              </a:lnSpc>
              <a:spcBef>
                <a:spcPts val="0"/>
              </a:spcBef>
              <a:spcAft>
                <a:spcPts val="0"/>
              </a:spcAft>
              <a:buClr>
                <a:schemeClr val="dk1"/>
              </a:buClr>
              <a:buSzPts val="1100"/>
              <a:buFont typeface="Arial"/>
              <a:buNone/>
            </a:pPr>
            <a:r>
              <a:rPr lang="en" dirty="0">
                <a:solidFill>
                  <a:schemeClr val="dk1"/>
                </a:solidFill>
              </a:rPr>
              <a:t>●</a:t>
            </a:r>
            <a:r>
              <a:rPr lang="en" i="1" dirty="0">
                <a:solidFill>
                  <a:schemeClr val="dk1"/>
                </a:solidFill>
              </a:rPr>
              <a:t>All notes must have a topic and page number. </a:t>
            </a:r>
            <a:endParaRPr i="1" dirty="0">
              <a:solidFill>
                <a:schemeClr val="dk1"/>
              </a:solidFill>
            </a:endParaRPr>
          </a:p>
          <a:p>
            <a:pPr marL="12700" lvl="0" indent="0" algn="l" rtl="0">
              <a:lnSpc>
                <a:spcPct val="115000"/>
              </a:lnSpc>
              <a:spcBef>
                <a:spcPts val="0"/>
              </a:spcBef>
              <a:spcAft>
                <a:spcPts val="0"/>
              </a:spcAft>
              <a:buClr>
                <a:schemeClr val="dk1"/>
              </a:buClr>
              <a:buSzPts val="1100"/>
              <a:buFont typeface="Arial"/>
              <a:buNone/>
            </a:pPr>
            <a:r>
              <a:rPr lang="en" dirty="0">
                <a:solidFill>
                  <a:schemeClr val="dk1"/>
                </a:solidFill>
              </a:rPr>
              <a:t>●</a:t>
            </a:r>
            <a:r>
              <a:rPr lang="en" i="1" dirty="0">
                <a:solidFill>
                  <a:schemeClr val="dk1"/>
                </a:solidFill>
              </a:rPr>
              <a:t>Students will be required to copy each slide unless the teacher directs students to skip certain slides or parts of slides. Notebooks will be graded based on neatness, completeness and organization. Notebooks should have a significant point value representing 20-25% of the overall grade.</a:t>
            </a:r>
          </a:p>
          <a:p>
            <a:pPr marL="12700" lvl="0" indent="0" algn="l" rtl="0">
              <a:lnSpc>
                <a:spcPct val="115000"/>
              </a:lnSpc>
              <a:spcBef>
                <a:spcPts val="0"/>
              </a:spcBef>
              <a:spcAft>
                <a:spcPts val="0"/>
              </a:spcAft>
              <a:buClr>
                <a:schemeClr val="dk1"/>
              </a:buClr>
              <a:buSzPts val="1100"/>
              <a:buFont typeface="Arial"/>
              <a:buNone/>
            </a:pPr>
            <a:endParaRPr lang="en" i="1" dirty="0">
              <a:solidFill>
                <a:schemeClr val="dk1"/>
              </a:solidFill>
            </a:endParaRPr>
          </a:p>
          <a:p>
            <a:pPr marL="12700" marR="0" lvl="0" indent="0" algn="l" defTabSz="914400" rtl="0" eaLnBrk="1" fontAlgn="auto" latinLnBrk="0" hangingPunct="1">
              <a:lnSpc>
                <a:spcPct val="115000"/>
              </a:lnSpc>
              <a:spcBef>
                <a:spcPts val="0"/>
              </a:spcBef>
              <a:spcAft>
                <a:spcPts val="0"/>
              </a:spcAft>
              <a:buClr>
                <a:schemeClr val="dk1"/>
              </a:buClr>
              <a:buSzPts val="1100"/>
              <a:buFont typeface="Arial"/>
              <a:buNone/>
              <a:tabLst/>
              <a:defRPr/>
            </a:pPr>
            <a:r>
              <a:rPr lang="en-US" sz="1100" i="1" dirty="0">
                <a:solidFill>
                  <a:srgbClr val="7F7F7F"/>
                </a:solidFill>
                <a:effectLst/>
                <a:latin typeface="Calibri" panose="020F0502020204030204" pitchFamily="34" charset="0"/>
                <a:ea typeface="Calibri" panose="020F0502020204030204" pitchFamily="34" charset="0"/>
                <a:cs typeface="Times New Roman" panose="02020603050405020304" pitchFamily="18" charset="0"/>
              </a:rPr>
              <a:t>The videos linked in this presentation file may contain copyright material. Such material is made available for educational</a:t>
            </a:r>
            <a:r>
              <a:rPr lang="en-US" sz="1100" i="0" dirty="0">
                <a:solidFill>
                  <a:srgbClr val="A6A6A6"/>
                </a:solidFill>
                <a:effectLst/>
                <a:latin typeface="Calibri" panose="020F0502020204030204" pitchFamily="34" charset="0"/>
                <a:ea typeface="Calibri" panose="020F0502020204030204" pitchFamily="34" charset="0"/>
                <a:cs typeface="Times New Roman" panose="02020603050405020304" pitchFamily="18" charset="0"/>
              </a:rPr>
              <a:t> </a:t>
            </a:r>
            <a:r>
              <a:rPr lang="en-US" sz="1100" i="1" dirty="0">
                <a:solidFill>
                  <a:srgbClr val="7F7F7F"/>
                </a:solidFill>
                <a:effectLst/>
                <a:latin typeface="Calibri" panose="020F0502020204030204" pitchFamily="34" charset="0"/>
                <a:ea typeface="Calibri" panose="020F0502020204030204" pitchFamily="34" charset="0"/>
                <a:cs typeface="Times New Roman" panose="02020603050405020304" pitchFamily="18" charset="0"/>
              </a:rPr>
              <a:t>purposes only. This constitutes a “fair use” of any such copyright material as provided for in Title 17 U.S.C. section106A-117 of the US Copyright Law.</a:t>
            </a:r>
            <a:endParaRPr lang="en-US" sz="1100" dirty="0">
              <a:solidFill>
                <a:srgbClr val="A6A6A6"/>
              </a:solidFill>
              <a:effectLst/>
              <a:latin typeface="Calibri" panose="020F0502020204030204" pitchFamily="34" charset="0"/>
              <a:ea typeface="Calibri" panose="020F0502020204030204" pitchFamily="34" charset="0"/>
              <a:cs typeface="Times New Roman" panose="02020603050405020304" pitchFamily="18" charset="0"/>
            </a:endParaRPr>
          </a:p>
          <a:p>
            <a:pPr marL="12700" lvl="0" indent="0" algn="l" rtl="0">
              <a:lnSpc>
                <a:spcPct val="115000"/>
              </a:lnSpc>
              <a:spcBef>
                <a:spcPts val="0"/>
              </a:spcBef>
              <a:spcAft>
                <a:spcPts val="0"/>
              </a:spcAft>
              <a:buClr>
                <a:schemeClr val="dk1"/>
              </a:buClr>
              <a:buSzPts val="1100"/>
              <a:buFont typeface="Arial"/>
              <a:buNone/>
            </a:pPr>
            <a:endParaRPr dirty="0"/>
          </a:p>
        </p:txBody>
      </p:sp>
      <p:sp>
        <p:nvSpPr>
          <p:cNvPr id="107" name="Google Shape;107;g2c54ea9601a_0_5: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
              <a:t>1</a:t>
            </a:fld>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0"/>
        <p:cNvGrpSpPr/>
        <p:nvPr/>
      </p:nvGrpSpPr>
      <p:grpSpPr>
        <a:xfrm>
          <a:off x="0" y="0"/>
          <a:ext cx="0" cy="0"/>
          <a:chOff x="0" y="0"/>
          <a:chExt cx="0" cy="0"/>
        </a:xfrm>
      </p:grpSpPr>
      <p:sp>
        <p:nvSpPr>
          <p:cNvPr id="181" name="Google Shape;181;g2c54ea9601a_0_22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82" name="Google Shape;182;g2c54ea9601a_0_22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b="1" dirty="0">
                <a:solidFill>
                  <a:schemeClr val="dk1"/>
                </a:solidFill>
              </a:rPr>
              <a:t>Photo Credit:</a:t>
            </a:r>
            <a:r>
              <a:rPr lang="en" dirty="0">
                <a:solidFill>
                  <a:schemeClr val="dk1"/>
                </a:solidFill>
              </a:rPr>
              <a:t> </a:t>
            </a:r>
            <a:r>
              <a:rPr lang="en" dirty="0">
                <a:solidFill>
                  <a:schemeClr val="dk1"/>
                </a:solidFill>
                <a:uFill>
                  <a:noFill/>
                </a:uFill>
                <a:hlinkClick r:id="rId3">
                  <a:extLst>
                    <a:ext uri="{A12FA001-AC4F-418D-AE19-62706E023703}">
                      <ahyp:hlinkClr xmlns:ahyp="http://schemas.microsoft.com/office/drawing/2018/hyperlinkcolor" val="tx"/>
                    </a:ext>
                  </a:extLst>
                </a:hlinkClick>
              </a:rPr>
              <a:t>Daderot</a:t>
            </a:r>
            <a:r>
              <a:rPr lang="en" dirty="0">
                <a:solidFill>
                  <a:schemeClr val="dk1"/>
                </a:solidFill>
              </a:rPr>
              <a:t>,</a:t>
            </a:r>
            <a:r>
              <a:rPr lang="en" dirty="0">
                <a:solidFill>
                  <a:schemeClr val="dk1"/>
                </a:solidFill>
                <a:uFill>
                  <a:noFill/>
                </a:uFill>
                <a:hlinkClick r:id="rId4">
                  <a:extLst>
                    <a:ext uri="{A12FA001-AC4F-418D-AE19-62706E023703}">
                      <ahyp:hlinkClr xmlns:ahyp="http://schemas.microsoft.com/office/drawing/2018/hyperlinkcolor" val="tx"/>
                    </a:ext>
                  </a:extLst>
                </a:hlinkClick>
              </a:rPr>
              <a:t>Creative Commons Zero, Public Domain Dedication</a:t>
            </a:r>
            <a:r>
              <a:rPr lang="en" dirty="0">
                <a:solidFill>
                  <a:schemeClr val="dk1"/>
                </a:solidFill>
              </a:rPr>
              <a:t>. https://commons.wikimedia.org/wiki/File:Ten_Commandments_-_Civic_Center_Park_-_DSC01371.jpg</a:t>
            </a:r>
            <a:endParaRPr sz="1050" dirty="0">
              <a:solidFill>
                <a:schemeClr val="dk1"/>
              </a:solidFill>
              <a:highlight>
                <a:srgbClr val="F8F9FA"/>
              </a:highlight>
            </a:endParaRPr>
          </a:p>
          <a:p>
            <a:pPr marL="0" lvl="0" indent="0" algn="l" rtl="0">
              <a:lnSpc>
                <a:spcPct val="100000"/>
              </a:lnSpc>
              <a:spcBef>
                <a:spcPts val="0"/>
              </a:spcBef>
              <a:spcAft>
                <a:spcPts val="0"/>
              </a:spcAft>
              <a:buSzPts val="1100"/>
              <a:buNone/>
            </a:pPr>
            <a:endParaRPr b="1" dirty="0"/>
          </a:p>
          <a:p>
            <a:pPr marL="0" lvl="0" indent="0" algn="l" rtl="0">
              <a:lnSpc>
                <a:spcPct val="100000"/>
              </a:lnSpc>
              <a:spcBef>
                <a:spcPts val="0"/>
              </a:spcBef>
              <a:spcAft>
                <a:spcPts val="0"/>
              </a:spcAft>
              <a:buSzPts val="1100"/>
              <a:buNone/>
            </a:pPr>
            <a:r>
              <a:rPr lang="en" b="1" dirty="0"/>
              <a:t>Directions: </a:t>
            </a:r>
            <a:r>
              <a:rPr lang="en" dirty="0"/>
              <a:t>Have</a:t>
            </a:r>
            <a:r>
              <a:rPr lang="en" sz="1200" dirty="0">
                <a:solidFill>
                  <a:schemeClr val="dk1"/>
                </a:solidFill>
              </a:rPr>
              <a:t> students copy down key vocabulary while you read the quote below.</a:t>
            </a:r>
            <a:endParaRPr sz="1200" dirty="0">
              <a:solidFill>
                <a:schemeClr val="dk1"/>
              </a:solidFill>
            </a:endParaRPr>
          </a:p>
          <a:p>
            <a:pPr marL="0" lvl="0" indent="0" algn="l" rtl="0">
              <a:lnSpc>
                <a:spcPct val="100000"/>
              </a:lnSpc>
              <a:spcBef>
                <a:spcPts val="0"/>
              </a:spcBef>
              <a:spcAft>
                <a:spcPts val="0"/>
              </a:spcAft>
              <a:buSzPts val="1100"/>
              <a:buNone/>
            </a:pPr>
            <a:endParaRPr sz="1200" dirty="0">
              <a:solidFill>
                <a:schemeClr val="dk1"/>
              </a:solidFill>
            </a:endParaRPr>
          </a:p>
          <a:p>
            <a:pPr marL="0" lvl="0" indent="0" algn="l" rtl="0">
              <a:lnSpc>
                <a:spcPct val="100000"/>
              </a:lnSpc>
              <a:spcBef>
                <a:spcPts val="0"/>
              </a:spcBef>
              <a:spcAft>
                <a:spcPts val="0"/>
              </a:spcAft>
              <a:buSzPts val="1100"/>
              <a:buNone/>
            </a:pPr>
            <a:r>
              <a:rPr lang="en" dirty="0"/>
              <a:t>“A covenant is more than a mere impersonal contract, in which two parties agree to an exchange of goods and services. A covenant binds persons together beyond the mere contractual agreement. Marriage is a prime example. While Holy Matrimony has “contractual” elements and promises, it is a covenant that binds two persons together. Marriage obviously binds two persons in a unique way, but all covenants bind persons together in some way.” </a:t>
            </a:r>
            <a:r>
              <a:rPr lang="en" sz="700" dirty="0"/>
              <a:t>- CE Editors, https://catholicexchange.com/what-does-covenant-mean/</a:t>
            </a:r>
          </a:p>
          <a:p>
            <a:pPr marL="0" lvl="0" indent="0" algn="l" rtl="0">
              <a:lnSpc>
                <a:spcPct val="100000"/>
              </a:lnSpc>
              <a:spcBef>
                <a:spcPts val="0"/>
              </a:spcBef>
              <a:spcAft>
                <a:spcPts val="0"/>
              </a:spcAft>
              <a:buSzPts val="1100"/>
              <a:buNone/>
            </a:pPr>
            <a:endParaRPr lang="en" sz="700" dirty="0"/>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sz="800" i="1" dirty="0">
                <a:solidFill>
                  <a:srgbClr val="7F7F7F"/>
                </a:solidFill>
                <a:effectLst/>
                <a:latin typeface="Calibri" panose="020F0502020204030204" pitchFamily="34" charset="0"/>
                <a:ea typeface="Calibri" panose="020F0502020204030204" pitchFamily="34" charset="0"/>
                <a:cs typeface="Times New Roman" panose="02020603050405020304" pitchFamily="18" charset="0"/>
              </a:rPr>
              <a:t>The videos linked in this presentation file may contain copyright material. Such material is made available for educational</a:t>
            </a:r>
            <a:r>
              <a:rPr lang="en-US" sz="800" i="0" dirty="0">
                <a:solidFill>
                  <a:srgbClr val="A6A6A6"/>
                </a:solidFill>
                <a:effectLst/>
                <a:latin typeface="Calibri" panose="020F0502020204030204" pitchFamily="34" charset="0"/>
                <a:ea typeface="Calibri" panose="020F0502020204030204" pitchFamily="34" charset="0"/>
                <a:cs typeface="Times New Roman" panose="02020603050405020304" pitchFamily="18" charset="0"/>
              </a:rPr>
              <a:t> </a:t>
            </a:r>
            <a:r>
              <a:rPr lang="en-US" sz="800" i="1" dirty="0">
                <a:solidFill>
                  <a:srgbClr val="7F7F7F"/>
                </a:solidFill>
                <a:effectLst/>
                <a:latin typeface="Calibri" panose="020F0502020204030204" pitchFamily="34" charset="0"/>
                <a:ea typeface="Calibri" panose="020F0502020204030204" pitchFamily="34" charset="0"/>
                <a:cs typeface="Times New Roman" panose="02020603050405020304" pitchFamily="18" charset="0"/>
              </a:rPr>
              <a:t>purposes only. This constitutes a “fair use” of any such copyright material as provided for in Title 17 U.S.C. section106A-117 of the US Copyright Law.</a:t>
            </a:r>
            <a:endParaRPr lang="en-US" sz="800" dirty="0">
              <a:solidFill>
                <a:srgbClr val="A6A6A6"/>
              </a:solidFill>
              <a:effectLst/>
              <a:latin typeface="Calibri" panose="020F0502020204030204" pitchFamily="34" charset="0"/>
              <a:ea typeface="Calibri" panose="020F0502020204030204" pitchFamily="34" charset="0"/>
              <a:cs typeface="Times New Roman" panose="02020603050405020304" pitchFamily="18" charset="0"/>
            </a:endParaRPr>
          </a:p>
          <a:p>
            <a:pPr marL="0" lvl="0" indent="0" algn="l" rtl="0">
              <a:lnSpc>
                <a:spcPct val="100000"/>
              </a:lnSpc>
              <a:spcBef>
                <a:spcPts val="0"/>
              </a:spcBef>
              <a:spcAft>
                <a:spcPts val="0"/>
              </a:spcAft>
              <a:buSzPts val="1100"/>
              <a:buNone/>
            </a:pPr>
            <a:endParaRPr sz="700"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0"/>
        <p:cNvGrpSpPr/>
        <p:nvPr/>
      </p:nvGrpSpPr>
      <p:grpSpPr>
        <a:xfrm>
          <a:off x="0" y="0"/>
          <a:ext cx="0" cy="0"/>
          <a:chOff x="0" y="0"/>
          <a:chExt cx="0" cy="0"/>
        </a:xfrm>
      </p:grpSpPr>
      <p:sp>
        <p:nvSpPr>
          <p:cNvPr id="191" name="Google Shape;191;g2c30e26f6ec_0_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2" name="Google Shape;192;g2c30e26f6ec_0_1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b="1" dirty="0">
                <a:solidFill>
                  <a:schemeClr val="dk1"/>
                </a:solidFill>
              </a:rPr>
              <a:t>Directions: </a:t>
            </a:r>
            <a:r>
              <a:rPr lang="en" dirty="0">
                <a:solidFill>
                  <a:schemeClr val="dk1"/>
                </a:solidFill>
              </a:rPr>
              <a:t>Have students write down the information on the slide into their notes. </a:t>
            </a:r>
            <a:endParaRPr dirty="0">
              <a:solidFill>
                <a:schemeClr val="dk1"/>
              </a:solidFill>
            </a:endParaRPr>
          </a:p>
          <a:p>
            <a:pPr marL="0" lvl="0" indent="0" algn="l" rtl="0">
              <a:spcBef>
                <a:spcPts val="0"/>
              </a:spcBef>
              <a:spcAft>
                <a:spcPts val="0"/>
              </a:spcAft>
              <a:buClr>
                <a:schemeClr val="dk1"/>
              </a:buClr>
              <a:buSzPts val="1100"/>
              <a:buFont typeface="Arial"/>
              <a:buNone/>
            </a:pPr>
            <a:endParaRPr dirty="0">
              <a:solidFill>
                <a:schemeClr val="dk1"/>
              </a:solidFill>
            </a:endParaRPr>
          </a:p>
          <a:p>
            <a:pPr marL="0" lvl="0" indent="0" algn="l" rtl="0">
              <a:spcBef>
                <a:spcPts val="0"/>
              </a:spcBef>
              <a:spcAft>
                <a:spcPts val="0"/>
              </a:spcAft>
              <a:buClr>
                <a:schemeClr val="dk1"/>
              </a:buClr>
              <a:buSzPts val="1100"/>
              <a:buFont typeface="Arial"/>
              <a:buNone/>
            </a:pPr>
            <a:r>
              <a:rPr lang="en" dirty="0">
                <a:solidFill>
                  <a:schemeClr val="dk1"/>
                </a:solidFill>
              </a:rPr>
              <a:t>Point out that </a:t>
            </a:r>
            <a:r>
              <a:rPr lang="en" dirty="0"/>
              <a:t>the Ten Commandments can be broken into two groups. The first three relate to our duty toward God. The second group relates to our duty towards neighbor. The Law of Love tells us that we must serve and be selfless toward God and other people. The two parts fulfills the two groups of commandments. This is one example of how the Mosaic law points to Jesus and how Jesus fulfills the Mosaic/Sinai covenant. </a:t>
            </a:r>
            <a:endParaRPr dirty="0"/>
          </a:p>
          <a:p>
            <a:pPr marL="0" lvl="0" indent="0" algn="l" rtl="0">
              <a:spcBef>
                <a:spcPts val="0"/>
              </a:spcBef>
              <a:spcAft>
                <a:spcPts val="0"/>
              </a:spcAft>
              <a:buClr>
                <a:schemeClr val="dk1"/>
              </a:buClr>
              <a:buSzPts val="1100"/>
              <a:buFont typeface="Arial"/>
              <a:buNone/>
            </a:pPr>
            <a:r>
              <a:rPr lang="en" dirty="0"/>
              <a:t>. </a:t>
            </a:r>
            <a:endParaRPr dirty="0"/>
          </a:p>
          <a:p>
            <a:pPr marL="0" lvl="0" indent="0" algn="l" rtl="0">
              <a:spcBef>
                <a:spcPts val="0"/>
              </a:spcBef>
              <a:spcAft>
                <a:spcPts val="0"/>
              </a:spcAft>
              <a:buClr>
                <a:schemeClr val="dk1"/>
              </a:buClr>
              <a:buSzPts val="1100"/>
              <a:buFont typeface="Arial"/>
              <a:buNone/>
            </a:pPr>
            <a:r>
              <a:rPr lang="en" b="1" dirty="0"/>
              <a:t>Teaching Points: </a:t>
            </a:r>
            <a:r>
              <a:rPr lang="en" dirty="0"/>
              <a:t>Compare and contrast the Old Covenant with the New…</a:t>
            </a:r>
            <a:endParaRPr dirty="0"/>
          </a:p>
          <a:p>
            <a:pPr marL="0" lvl="0" indent="0" algn="l" rtl="0">
              <a:spcBef>
                <a:spcPts val="0"/>
              </a:spcBef>
              <a:spcAft>
                <a:spcPts val="0"/>
              </a:spcAft>
              <a:buClr>
                <a:schemeClr val="dk1"/>
              </a:buClr>
              <a:buSzPts val="1100"/>
              <a:buFont typeface="Arial"/>
              <a:buNone/>
            </a:pPr>
            <a:r>
              <a:rPr lang="en" u="sng" dirty="0"/>
              <a:t>OLD</a:t>
            </a:r>
            <a:endParaRPr u="sng" dirty="0"/>
          </a:p>
          <a:p>
            <a:pPr marL="0" lvl="0" indent="0" algn="l" rtl="0">
              <a:spcBef>
                <a:spcPts val="0"/>
              </a:spcBef>
              <a:spcAft>
                <a:spcPts val="0"/>
              </a:spcAft>
              <a:buClr>
                <a:schemeClr val="dk1"/>
              </a:buClr>
              <a:buSzPts val="1100"/>
              <a:buFont typeface="Arial"/>
              <a:buNone/>
            </a:pPr>
            <a:r>
              <a:rPr lang="en" dirty="0"/>
              <a:t>God formed Israel into his Chosen People</a:t>
            </a:r>
            <a:endParaRPr dirty="0"/>
          </a:p>
          <a:p>
            <a:pPr marL="0" lvl="0" indent="0" algn="l" rtl="0">
              <a:spcBef>
                <a:spcPts val="0"/>
              </a:spcBef>
              <a:spcAft>
                <a:spcPts val="0"/>
              </a:spcAft>
              <a:buClr>
                <a:schemeClr val="dk1"/>
              </a:buClr>
              <a:buSzPts val="1100"/>
              <a:buFont typeface="Arial"/>
              <a:buNone/>
            </a:pPr>
            <a:r>
              <a:rPr lang="en" dirty="0"/>
              <a:t>Moses as mediator between the people and God the Law on Mount Sinai. </a:t>
            </a:r>
            <a:endParaRPr dirty="0"/>
          </a:p>
          <a:p>
            <a:pPr marL="0" lvl="0" indent="0" algn="l" rtl="0">
              <a:spcBef>
                <a:spcPts val="0"/>
              </a:spcBef>
              <a:spcAft>
                <a:spcPts val="0"/>
              </a:spcAft>
              <a:buClr>
                <a:schemeClr val="dk1"/>
              </a:buClr>
              <a:buSzPts val="1100"/>
              <a:buFont typeface="Arial"/>
              <a:buNone/>
            </a:pPr>
            <a:r>
              <a:rPr lang="en" dirty="0"/>
              <a:t>The Law was given to Israel by Moses so that they would be able to recognize God clearly, receive his blessing and know his expectations for them. </a:t>
            </a:r>
            <a:endParaRPr dirty="0"/>
          </a:p>
          <a:p>
            <a:pPr marL="0" lvl="0" indent="0" algn="l" rtl="0">
              <a:spcBef>
                <a:spcPts val="0"/>
              </a:spcBef>
              <a:spcAft>
                <a:spcPts val="0"/>
              </a:spcAft>
              <a:buClr>
                <a:schemeClr val="dk1"/>
              </a:buClr>
              <a:buSzPts val="1100"/>
              <a:buFont typeface="Arial"/>
              <a:buNone/>
            </a:pPr>
            <a:r>
              <a:rPr lang="en" dirty="0"/>
              <a:t>At the heart of the Mosaic Law is the Ten Commandments.</a:t>
            </a:r>
            <a:endParaRPr dirty="0"/>
          </a:p>
          <a:p>
            <a:pPr marL="0" lvl="0" indent="0" algn="l" rtl="0">
              <a:spcBef>
                <a:spcPts val="0"/>
              </a:spcBef>
              <a:spcAft>
                <a:spcPts val="0"/>
              </a:spcAft>
              <a:buClr>
                <a:schemeClr val="dk1"/>
              </a:buClr>
              <a:buSzPts val="1100"/>
              <a:buFont typeface="Arial"/>
              <a:buNone/>
            </a:pPr>
            <a:r>
              <a:rPr lang="en" dirty="0"/>
              <a:t>Jesus accepted the Ten Commandments and he summarized them by giving the Church the Law of Love. </a:t>
            </a:r>
            <a:endParaRPr dirty="0"/>
          </a:p>
          <a:p>
            <a:pPr marL="0" lvl="0" indent="0" algn="l" rtl="0">
              <a:spcBef>
                <a:spcPts val="0"/>
              </a:spcBef>
              <a:spcAft>
                <a:spcPts val="0"/>
              </a:spcAft>
              <a:buClr>
                <a:schemeClr val="dk1"/>
              </a:buClr>
              <a:buSzPts val="1100"/>
              <a:buFont typeface="Arial"/>
              <a:buNone/>
            </a:pPr>
            <a:endParaRPr u="sng" dirty="0"/>
          </a:p>
          <a:p>
            <a:pPr marL="0" lvl="0" indent="0" algn="l" rtl="0">
              <a:spcBef>
                <a:spcPts val="0"/>
              </a:spcBef>
              <a:spcAft>
                <a:spcPts val="0"/>
              </a:spcAft>
              <a:buClr>
                <a:schemeClr val="dk1"/>
              </a:buClr>
              <a:buSzPts val="1100"/>
              <a:buFont typeface="Arial"/>
              <a:buNone/>
            </a:pPr>
            <a:r>
              <a:rPr lang="en" u="sng" dirty="0"/>
              <a:t>NEW</a:t>
            </a:r>
            <a:endParaRPr u="sng" dirty="0"/>
          </a:p>
          <a:p>
            <a:pPr marL="0" lvl="0" indent="0" algn="l" rtl="0">
              <a:spcBef>
                <a:spcPts val="0"/>
              </a:spcBef>
              <a:spcAft>
                <a:spcPts val="0"/>
              </a:spcAft>
              <a:buClr>
                <a:schemeClr val="dk1"/>
              </a:buClr>
              <a:buSzPts val="1100"/>
              <a:buFont typeface="Arial"/>
              <a:buNone/>
            </a:pPr>
            <a:r>
              <a:rPr lang="en" dirty="0"/>
              <a:t>The New Law is a law of love. Love is the fulfillment of the Old Law. The New Law doesn’t offer any new precepts to follow; rather, it focuses on the attitudes and motivations we have when we act. It finds expression above all in the Beatitudes preached by Jesus in the Sermon on the Mount (see Matthew 5:3–12) and uses the sacraments 76 God Saves to communicate this grace to us. In fulfilling the Mosaic Law, the New Law focuses on bettering all relationships within the community, especially with the poor. </a:t>
            </a:r>
            <a:endParaRPr dirty="0"/>
          </a:p>
          <a:p>
            <a:pPr marL="0" lvl="0" indent="0" algn="l" rtl="0">
              <a:spcBef>
                <a:spcPts val="0"/>
              </a:spcBef>
              <a:spcAft>
                <a:spcPts val="0"/>
              </a:spcAft>
              <a:buClr>
                <a:schemeClr val="dk1"/>
              </a:buClr>
              <a:buSzPts val="1100"/>
              <a:buFont typeface="Arial"/>
              <a:buNone/>
            </a:pPr>
            <a:endParaRPr dirty="0"/>
          </a:p>
          <a:p>
            <a:pPr marL="0" lvl="0" indent="0" algn="l" rtl="0">
              <a:spcBef>
                <a:spcPts val="0"/>
              </a:spcBef>
              <a:spcAft>
                <a:spcPts val="0"/>
              </a:spcAft>
              <a:buClr>
                <a:schemeClr val="dk1"/>
              </a:buClr>
              <a:buSzPts val="1100"/>
              <a:buFont typeface="Arial"/>
              <a:buNone/>
            </a:pPr>
            <a:r>
              <a:rPr lang="en" dirty="0"/>
              <a:t>The Catechism of the Catholic Church explains: The Lord’s Sermon on the Mount, far from abolishing or devaluing the moral prescriptions of the Old Law, releases their hidden potential and has new demands arise from them: it reveals their entire divine and human truth. It does not add new external precepts, but proceeds to reform the heart, the root of human acts, where man chooses between the pure and the impure, where faith, hope, and charity are formed and with them the other virtues. (CCC, 1968)</a:t>
            </a:r>
          </a:p>
          <a:p>
            <a:pPr marL="0" lvl="0" indent="0" algn="l" rtl="0">
              <a:spcBef>
                <a:spcPts val="0"/>
              </a:spcBef>
              <a:spcAft>
                <a:spcPts val="0"/>
              </a:spcAft>
              <a:buClr>
                <a:schemeClr val="dk1"/>
              </a:buClr>
              <a:buSzPts val="1100"/>
              <a:buFont typeface="Arial"/>
              <a:buNone/>
            </a:pPr>
            <a:endParaRPr lang="en" dirty="0"/>
          </a:p>
          <a:p>
            <a:pPr marL="0" marR="0" lvl="0" indent="0" algn="l" defTabSz="914400" rtl="0" eaLnBrk="1" fontAlgn="auto" latinLnBrk="0" hangingPunct="1">
              <a:lnSpc>
                <a:spcPct val="100000"/>
              </a:lnSpc>
              <a:spcBef>
                <a:spcPts val="0"/>
              </a:spcBef>
              <a:spcAft>
                <a:spcPts val="0"/>
              </a:spcAft>
              <a:buClr>
                <a:schemeClr val="dk1"/>
              </a:buClr>
              <a:buSzPts val="1100"/>
              <a:buFont typeface="Arial"/>
              <a:buNone/>
              <a:tabLst/>
              <a:defRPr/>
            </a:pPr>
            <a:r>
              <a:rPr lang="en-US" sz="1100" i="1" dirty="0">
                <a:solidFill>
                  <a:srgbClr val="7F7F7F"/>
                </a:solidFill>
                <a:effectLst/>
                <a:latin typeface="Calibri" panose="020F0502020204030204" pitchFamily="34" charset="0"/>
                <a:ea typeface="Calibri" panose="020F0502020204030204" pitchFamily="34" charset="0"/>
                <a:cs typeface="Times New Roman" panose="02020603050405020304" pitchFamily="18" charset="0"/>
              </a:rPr>
              <a:t>The videos linked in this presentation file may contain copyright material. Such material is made available for educational</a:t>
            </a:r>
            <a:r>
              <a:rPr lang="en-US" sz="1100" i="0" dirty="0">
                <a:solidFill>
                  <a:srgbClr val="A6A6A6"/>
                </a:solidFill>
                <a:effectLst/>
                <a:latin typeface="Calibri" panose="020F0502020204030204" pitchFamily="34" charset="0"/>
                <a:ea typeface="Calibri" panose="020F0502020204030204" pitchFamily="34" charset="0"/>
                <a:cs typeface="Times New Roman" panose="02020603050405020304" pitchFamily="18" charset="0"/>
              </a:rPr>
              <a:t> </a:t>
            </a:r>
            <a:r>
              <a:rPr lang="en-US" sz="1100" i="1" dirty="0">
                <a:solidFill>
                  <a:srgbClr val="7F7F7F"/>
                </a:solidFill>
                <a:effectLst/>
                <a:latin typeface="Calibri" panose="020F0502020204030204" pitchFamily="34" charset="0"/>
                <a:ea typeface="Calibri" panose="020F0502020204030204" pitchFamily="34" charset="0"/>
                <a:cs typeface="Times New Roman" panose="02020603050405020304" pitchFamily="18" charset="0"/>
              </a:rPr>
              <a:t>purposes only. This constitutes a “fair use” of any such copyright material as provided for in Title 17 U.S.C. section106A-117 of the US Copyright Law.</a:t>
            </a:r>
            <a:endParaRPr lang="en-US" sz="1100" dirty="0">
              <a:solidFill>
                <a:srgbClr val="A6A6A6"/>
              </a:solidFill>
              <a:effectLst/>
              <a:latin typeface="Calibri" panose="020F0502020204030204" pitchFamily="34" charset="0"/>
              <a:ea typeface="Calibri" panose="020F0502020204030204" pitchFamily="34" charset="0"/>
              <a:cs typeface="Times New Roman" panose="02020603050405020304" pitchFamily="18" charset="0"/>
            </a:endParaRPr>
          </a:p>
          <a:p>
            <a:pPr marL="0" lvl="0" indent="0" algn="l" rtl="0">
              <a:spcBef>
                <a:spcPts val="0"/>
              </a:spcBef>
              <a:spcAft>
                <a:spcPts val="0"/>
              </a:spcAft>
              <a:buClr>
                <a:schemeClr val="dk1"/>
              </a:buClr>
              <a:buSzPts val="1100"/>
              <a:buFont typeface="Arial"/>
              <a:buNone/>
            </a:pPr>
            <a:endParaRPr dirty="0"/>
          </a:p>
          <a:p>
            <a:pPr marL="0" lvl="0" indent="0" algn="l" rtl="0">
              <a:spcBef>
                <a:spcPts val="0"/>
              </a:spcBef>
              <a:spcAft>
                <a:spcPts val="0"/>
              </a:spcAft>
              <a:buClr>
                <a:schemeClr val="dk1"/>
              </a:buClr>
              <a:buSzPts val="1100"/>
              <a:buFont typeface="Arial"/>
              <a:buNone/>
            </a:pPr>
            <a:endParaRPr dirty="0"/>
          </a:p>
          <a:p>
            <a:pPr marL="0" lvl="0" indent="0" algn="l" rtl="0">
              <a:spcBef>
                <a:spcPts val="0"/>
              </a:spcBef>
              <a:spcAft>
                <a:spcPts val="0"/>
              </a:spcAft>
              <a:buClr>
                <a:schemeClr val="dk1"/>
              </a:buClr>
              <a:buSzPts val="1100"/>
              <a:buFont typeface="Arial"/>
              <a:buNone/>
            </a:pPr>
            <a:endParaRPr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9"/>
        <p:cNvGrpSpPr/>
        <p:nvPr/>
      </p:nvGrpSpPr>
      <p:grpSpPr>
        <a:xfrm>
          <a:off x="0" y="0"/>
          <a:ext cx="0" cy="0"/>
          <a:chOff x="0" y="0"/>
          <a:chExt cx="0" cy="0"/>
        </a:xfrm>
      </p:grpSpPr>
      <p:sp>
        <p:nvSpPr>
          <p:cNvPr id="200" name="Google Shape;200;g2c54ea9601a_0_9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01" name="Google Shape;201;g2c54ea9601a_0_9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 b="1" dirty="0"/>
              <a:t>Directions: </a:t>
            </a:r>
            <a:r>
              <a:rPr lang="en" dirty="0"/>
              <a:t>Have students write down the verse and commit it to memory. Bonus points may be awarded if they can add it to the end of the chaptert assessment.</a:t>
            </a:r>
          </a:p>
          <a:p>
            <a:pPr marL="0" lvl="0" indent="0" algn="l" rtl="0">
              <a:lnSpc>
                <a:spcPct val="100000"/>
              </a:lnSpc>
              <a:spcBef>
                <a:spcPts val="0"/>
              </a:spcBef>
              <a:spcAft>
                <a:spcPts val="0"/>
              </a:spcAft>
              <a:buSzPts val="1100"/>
              <a:buNone/>
            </a:pPr>
            <a:endParaRPr lang="en" dirty="0"/>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sz="1100" i="1" dirty="0">
                <a:solidFill>
                  <a:srgbClr val="7F7F7F"/>
                </a:solidFill>
                <a:effectLst/>
                <a:latin typeface="Calibri" panose="020F0502020204030204" pitchFamily="34" charset="0"/>
                <a:ea typeface="Calibri" panose="020F0502020204030204" pitchFamily="34" charset="0"/>
                <a:cs typeface="Times New Roman" panose="02020603050405020304" pitchFamily="18" charset="0"/>
              </a:rPr>
              <a:t>The videos linked in this presentation file may contain copyright material. Such material is made available for educational</a:t>
            </a:r>
            <a:r>
              <a:rPr lang="en-US" sz="1100" i="0" dirty="0">
                <a:solidFill>
                  <a:srgbClr val="A6A6A6"/>
                </a:solidFill>
                <a:effectLst/>
                <a:latin typeface="Calibri" panose="020F0502020204030204" pitchFamily="34" charset="0"/>
                <a:ea typeface="Calibri" panose="020F0502020204030204" pitchFamily="34" charset="0"/>
                <a:cs typeface="Times New Roman" panose="02020603050405020304" pitchFamily="18" charset="0"/>
              </a:rPr>
              <a:t> </a:t>
            </a:r>
            <a:r>
              <a:rPr lang="en-US" sz="1100" i="1" dirty="0">
                <a:solidFill>
                  <a:srgbClr val="7F7F7F"/>
                </a:solidFill>
                <a:effectLst/>
                <a:latin typeface="Calibri" panose="020F0502020204030204" pitchFamily="34" charset="0"/>
                <a:ea typeface="Calibri" panose="020F0502020204030204" pitchFamily="34" charset="0"/>
                <a:cs typeface="Times New Roman" panose="02020603050405020304" pitchFamily="18" charset="0"/>
              </a:rPr>
              <a:t>purposes only. This constitutes a “fair use” of any such copyright material as provided for in Title 17 U.S.C. section106A-117 of the US Copyright Law.</a:t>
            </a:r>
            <a:endParaRPr lang="en-US" sz="1100" dirty="0">
              <a:solidFill>
                <a:srgbClr val="A6A6A6"/>
              </a:solidFill>
              <a:effectLst/>
              <a:latin typeface="Calibri" panose="020F0502020204030204" pitchFamily="34" charset="0"/>
              <a:ea typeface="Calibri" panose="020F0502020204030204" pitchFamily="34" charset="0"/>
              <a:cs typeface="Times New Roman" panose="02020603050405020304" pitchFamily="18" charset="0"/>
            </a:endParaRPr>
          </a:p>
          <a:p>
            <a:pPr marL="0" lvl="0" indent="0" algn="l" rtl="0">
              <a:lnSpc>
                <a:spcPct val="100000"/>
              </a:lnSpc>
              <a:spcBef>
                <a:spcPts val="0"/>
              </a:spcBef>
              <a:spcAft>
                <a:spcPts val="0"/>
              </a:spcAft>
              <a:buSzPts val="1100"/>
              <a:buNone/>
            </a:pPr>
            <a:endParaRPr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9"/>
        <p:cNvGrpSpPr/>
        <p:nvPr/>
      </p:nvGrpSpPr>
      <p:grpSpPr>
        <a:xfrm>
          <a:off x="0" y="0"/>
          <a:ext cx="0" cy="0"/>
          <a:chOff x="0" y="0"/>
          <a:chExt cx="0" cy="0"/>
        </a:xfrm>
      </p:grpSpPr>
      <p:sp>
        <p:nvSpPr>
          <p:cNvPr id="210" name="Google Shape;210;g26bb0cae06a_0_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1" name="Google Shape;211;g26bb0cae06a_0_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b="1" dirty="0"/>
              <a:t>Photo Credit:</a:t>
            </a:r>
            <a:r>
              <a:rPr lang="en" dirty="0"/>
              <a:t> </a:t>
            </a:r>
            <a:r>
              <a:rPr lang="en" dirty="0">
                <a:solidFill>
                  <a:schemeClr val="dk1"/>
                </a:solidFill>
              </a:rPr>
              <a:t>Wyatt Archaeological Research,</a:t>
            </a:r>
            <a:r>
              <a:rPr lang="en" dirty="0">
                <a:solidFill>
                  <a:schemeClr val="dk1"/>
                </a:solidFill>
                <a:uFill>
                  <a:noFill/>
                </a:uFill>
                <a:hlinkClick r:id="rId3">
                  <a:extLst>
                    <a:ext uri="{A12FA001-AC4F-418D-AE19-62706E023703}">
                      <ahyp:hlinkClr xmlns:ahyp="http://schemas.microsoft.com/office/drawing/2018/hyperlinkcolor" val="tx"/>
                    </a:ext>
                  </a:extLst>
                </a:hlinkClick>
              </a:rPr>
              <a:t>Creative Commons Attribution-Share Alike 4.0</a:t>
            </a:r>
            <a:r>
              <a:rPr lang="en" dirty="0">
                <a:solidFill>
                  <a:schemeClr val="dk1"/>
                </a:solidFill>
              </a:rPr>
              <a:t>. </a:t>
            </a:r>
            <a:r>
              <a:rPr lang="en" dirty="0">
                <a:solidFill>
                  <a:schemeClr val="dk1"/>
                </a:solidFill>
                <a:uFill>
                  <a:noFill/>
                </a:uFill>
                <a:hlinkClick r:id="rId4">
                  <a:extLst>
                    <a:ext uri="{A12FA001-AC4F-418D-AE19-62706E023703}">
                      <ahyp:hlinkClr xmlns:ahyp="http://schemas.microsoft.com/office/drawing/2018/hyperlinkcolor" val="tx"/>
                    </a:ext>
                  </a:extLst>
                </a:hlinkClick>
              </a:rPr>
              <a:t>https://commons.wikimedia.org/wiki/File:Ark_of_the_Covenant.jpg</a:t>
            </a:r>
            <a:r>
              <a:rPr lang="en" dirty="0">
                <a:solidFill>
                  <a:schemeClr val="dk1"/>
                </a:solidFill>
              </a:rPr>
              <a:t> </a:t>
            </a:r>
            <a:r>
              <a:rPr lang="en" dirty="0">
                <a:solidFill>
                  <a:schemeClr val="dk1"/>
                </a:solidFill>
                <a:uFill>
                  <a:noFill/>
                </a:uFill>
                <a:hlinkClick r:id="rId5">
                  <a:extLst>
                    <a:ext uri="{A12FA001-AC4F-418D-AE19-62706E023703}">
                      <ahyp:hlinkClr xmlns:ahyp="http://schemas.microsoft.com/office/drawing/2018/hyperlinkcolor" val="tx"/>
                    </a:ext>
                  </a:extLst>
                </a:hlinkClick>
              </a:rPr>
              <a:t>Giulio Clovio</a:t>
            </a:r>
            <a:r>
              <a:rPr lang="en" dirty="0">
                <a:solidFill>
                  <a:schemeClr val="dk1"/>
                </a:solidFill>
              </a:rPr>
              <a:t>, Creative Commons Public Domain Mark Owner. https://commons.wikimedia.org/wiki/File:King_David_Dancing_before_the_Ark_of_the_Covenant,_in_a_Decorative_Frame_(SM_468z).png</a:t>
            </a:r>
            <a:endParaRPr dirty="0">
              <a:solidFill>
                <a:schemeClr val="dk1"/>
              </a:solidFill>
            </a:endParaRPr>
          </a:p>
          <a:p>
            <a:pPr marL="0" lvl="0" indent="0" algn="l" rtl="0">
              <a:spcBef>
                <a:spcPts val="0"/>
              </a:spcBef>
              <a:spcAft>
                <a:spcPts val="0"/>
              </a:spcAft>
              <a:buNone/>
            </a:pPr>
            <a:endParaRPr dirty="0">
              <a:solidFill>
                <a:schemeClr val="dk1"/>
              </a:solidFill>
            </a:endParaRPr>
          </a:p>
          <a:p>
            <a:pPr marL="0" lvl="0" indent="0" algn="l" rtl="0">
              <a:spcBef>
                <a:spcPts val="0"/>
              </a:spcBef>
              <a:spcAft>
                <a:spcPts val="0"/>
              </a:spcAft>
              <a:buClr>
                <a:schemeClr val="dk1"/>
              </a:buClr>
              <a:buSzPts val="1100"/>
              <a:buFont typeface="Arial"/>
              <a:buNone/>
            </a:pPr>
            <a:r>
              <a:rPr lang="en" b="1" dirty="0">
                <a:solidFill>
                  <a:schemeClr val="dk1"/>
                </a:solidFill>
              </a:rPr>
              <a:t>Directions: </a:t>
            </a:r>
            <a:r>
              <a:rPr lang="en" dirty="0">
                <a:solidFill>
                  <a:schemeClr val="dk1"/>
                </a:solidFill>
              </a:rPr>
              <a:t>Have students write down the information on the slide into their notes. Go over the following typology…</a:t>
            </a:r>
            <a:endParaRPr dirty="0">
              <a:solidFill>
                <a:schemeClr val="dk1"/>
              </a:solidFill>
            </a:endParaRPr>
          </a:p>
          <a:p>
            <a:pPr marL="0" lvl="0" indent="0" algn="l" rtl="0">
              <a:spcBef>
                <a:spcPts val="0"/>
              </a:spcBef>
              <a:spcAft>
                <a:spcPts val="0"/>
              </a:spcAft>
              <a:buClr>
                <a:schemeClr val="dk1"/>
              </a:buClr>
              <a:buSzPts val="1100"/>
              <a:buFont typeface="Arial"/>
              <a:buNone/>
            </a:pPr>
            <a:endParaRPr dirty="0"/>
          </a:p>
          <a:p>
            <a:pPr marL="0" lvl="0" indent="0" algn="l" rtl="0">
              <a:spcBef>
                <a:spcPts val="0"/>
              </a:spcBef>
              <a:spcAft>
                <a:spcPts val="0"/>
              </a:spcAft>
              <a:buClr>
                <a:schemeClr val="dk1"/>
              </a:buClr>
              <a:buSzPts val="1100"/>
              <a:buFont typeface="Arial"/>
              <a:buNone/>
            </a:pPr>
            <a:r>
              <a:rPr lang="en" b="1" dirty="0"/>
              <a:t>Teaching Points:</a:t>
            </a:r>
            <a:r>
              <a:rPr lang="en" dirty="0"/>
              <a:t>  </a:t>
            </a:r>
            <a:endParaRPr dirty="0"/>
          </a:p>
          <a:p>
            <a:pPr marL="0" lvl="0" indent="0" algn="l" rtl="0">
              <a:spcBef>
                <a:spcPts val="0"/>
              </a:spcBef>
              <a:spcAft>
                <a:spcPts val="0"/>
              </a:spcAft>
              <a:buClr>
                <a:schemeClr val="dk1"/>
              </a:buClr>
              <a:buSzPts val="1100"/>
              <a:buFont typeface="Arial"/>
              <a:buNone/>
            </a:pPr>
            <a:endParaRPr dirty="0"/>
          </a:p>
          <a:p>
            <a:pPr marL="0" lvl="0" indent="0" algn="l" rtl="0">
              <a:spcBef>
                <a:spcPts val="0"/>
              </a:spcBef>
              <a:spcAft>
                <a:spcPts val="0"/>
              </a:spcAft>
              <a:buClr>
                <a:schemeClr val="dk1"/>
              </a:buClr>
              <a:buSzPts val="1100"/>
              <a:buFont typeface="Arial"/>
              <a:buNone/>
            </a:pPr>
            <a:r>
              <a:rPr lang="en" dirty="0"/>
              <a:t>In the Old Testament it mentions the three items that were placed in the Ark:</a:t>
            </a:r>
            <a:endParaRPr dirty="0"/>
          </a:p>
          <a:p>
            <a:pPr marL="0" lvl="0" indent="0" algn="l" rtl="0">
              <a:spcBef>
                <a:spcPts val="0"/>
              </a:spcBef>
              <a:spcAft>
                <a:spcPts val="0"/>
              </a:spcAft>
              <a:buClr>
                <a:schemeClr val="dk1"/>
              </a:buClr>
              <a:buSzPts val="1100"/>
              <a:buFont typeface="Arial"/>
              <a:buNone/>
            </a:pPr>
            <a:endParaRPr dirty="0"/>
          </a:p>
          <a:p>
            <a:pPr marL="0" lvl="0" indent="0" algn="l" rtl="0">
              <a:spcBef>
                <a:spcPts val="0"/>
              </a:spcBef>
              <a:spcAft>
                <a:spcPts val="0"/>
              </a:spcAft>
              <a:buClr>
                <a:schemeClr val="dk1"/>
              </a:buClr>
              <a:buSzPts val="1100"/>
              <a:buFont typeface="Arial"/>
              <a:buNone/>
            </a:pPr>
            <a:r>
              <a:rPr lang="en" dirty="0"/>
              <a:t>1. The 10 Commandments ~ which represents the word;</a:t>
            </a:r>
            <a:br>
              <a:rPr lang="en" dirty="0"/>
            </a:br>
            <a:r>
              <a:rPr lang="en" dirty="0"/>
              <a:t>2 The manna that fell from Heaven, which represents the bread; and</a:t>
            </a:r>
            <a:br>
              <a:rPr lang="en" dirty="0"/>
            </a:br>
            <a:r>
              <a:rPr lang="en" dirty="0"/>
              <a:t>3. The rod of Aaron (who represented the high priest)</a:t>
            </a:r>
            <a:endParaRPr dirty="0"/>
          </a:p>
          <a:p>
            <a:pPr marL="0" lvl="0" indent="0" algn="l" rtl="0">
              <a:spcBef>
                <a:spcPts val="0"/>
              </a:spcBef>
              <a:spcAft>
                <a:spcPts val="0"/>
              </a:spcAft>
              <a:buClr>
                <a:schemeClr val="dk1"/>
              </a:buClr>
              <a:buSzPts val="1100"/>
              <a:buFont typeface="Arial"/>
              <a:buNone/>
            </a:pPr>
            <a:endParaRPr dirty="0"/>
          </a:p>
          <a:p>
            <a:pPr marL="0" lvl="0" indent="0" algn="l" rtl="0">
              <a:spcBef>
                <a:spcPts val="0"/>
              </a:spcBef>
              <a:spcAft>
                <a:spcPts val="0"/>
              </a:spcAft>
              <a:buClr>
                <a:schemeClr val="dk1"/>
              </a:buClr>
              <a:buSzPts val="1100"/>
              <a:buFont typeface="Arial"/>
              <a:buNone/>
            </a:pPr>
            <a:r>
              <a:rPr lang="en" dirty="0"/>
              <a:t>In the New Testament, Mary carried in her womb the following three:</a:t>
            </a:r>
            <a:endParaRPr dirty="0"/>
          </a:p>
          <a:p>
            <a:pPr marL="0" lvl="0" indent="0" algn="l" rtl="0">
              <a:spcBef>
                <a:spcPts val="0"/>
              </a:spcBef>
              <a:spcAft>
                <a:spcPts val="0"/>
              </a:spcAft>
              <a:buClr>
                <a:schemeClr val="dk1"/>
              </a:buClr>
              <a:buSzPts val="1100"/>
              <a:buFont typeface="Arial"/>
              <a:buNone/>
            </a:pPr>
            <a:endParaRPr dirty="0"/>
          </a:p>
          <a:p>
            <a:pPr marL="0" lvl="0" indent="0" algn="l" rtl="0">
              <a:spcBef>
                <a:spcPts val="0"/>
              </a:spcBef>
              <a:spcAft>
                <a:spcPts val="0"/>
              </a:spcAft>
              <a:buClr>
                <a:schemeClr val="dk1"/>
              </a:buClr>
              <a:buSzPts val="1100"/>
              <a:buFont typeface="Arial"/>
              <a:buNone/>
            </a:pPr>
            <a:r>
              <a:rPr lang="en" dirty="0"/>
              <a:t>1. Jesus, who is the Word of God in flesh.</a:t>
            </a:r>
            <a:br>
              <a:rPr lang="en" dirty="0"/>
            </a:br>
            <a:r>
              <a:rPr lang="en" dirty="0"/>
              <a:t>2. Jesus – the true bread from Heaven</a:t>
            </a:r>
            <a:br>
              <a:rPr lang="en" dirty="0"/>
            </a:br>
            <a:r>
              <a:rPr lang="en" dirty="0"/>
              <a:t>3. Jesus – the true High Priest</a:t>
            </a:r>
            <a:endParaRPr sz="1400" dirty="0">
              <a:solidFill>
                <a:srgbClr val="555555"/>
              </a:solidFill>
              <a:highlight>
                <a:srgbClr val="FFFFFF"/>
              </a:highlight>
            </a:endParaRPr>
          </a:p>
          <a:p>
            <a:pPr marL="0" lvl="0" indent="0" algn="l" rtl="0">
              <a:spcBef>
                <a:spcPts val="0"/>
              </a:spcBef>
              <a:spcAft>
                <a:spcPts val="0"/>
              </a:spcAft>
              <a:buClr>
                <a:schemeClr val="dk1"/>
              </a:buClr>
              <a:buSzPts val="1100"/>
              <a:buFont typeface="Arial"/>
              <a:buNone/>
            </a:pPr>
            <a:endParaRPr dirty="0">
              <a:solidFill>
                <a:schemeClr val="dk1"/>
              </a:solidFill>
            </a:endParaRPr>
          </a:p>
          <a:p>
            <a:pPr marL="0" lvl="0" indent="0" algn="l" rtl="0">
              <a:spcBef>
                <a:spcPts val="0"/>
              </a:spcBef>
              <a:spcAft>
                <a:spcPts val="0"/>
              </a:spcAft>
              <a:buClr>
                <a:schemeClr val="dk1"/>
              </a:buClr>
              <a:buSzPts val="1100"/>
              <a:buFont typeface="Arial"/>
              <a:buNone/>
            </a:pPr>
            <a:endParaRPr dirty="0">
              <a:solidFill>
                <a:schemeClr val="dk1"/>
              </a:solidFill>
            </a:endParaRPr>
          </a:p>
          <a:p>
            <a:pPr marL="0" lvl="0" indent="0" algn="l" rtl="0">
              <a:spcBef>
                <a:spcPts val="0"/>
              </a:spcBef>
              <a:spcAft>
                <a:spcPts val="0"/>
              </a:spcAft>
              <a:buClr>
                <a:schemeClr val="dk1"/>
              </a:buClr>
              <a:buSzPts val="1100"/>
              <a:buFont typeface="Arial"/>
              <a:buNone/>
            </a:pPr>
            <a:r>
              <a:rPr lang="en" dirty="0">
                <a:solidFill>
                  <a:schemeClr val="dk1"/>
                </a:solidFill>
              </a:rPr>
              <a:t>In the image above, King David danced before the ark. In the other image Saint John the Baptist dances in the womb of Elizabeth as he meets the Ark of the New Covenant, Mary.</a:t>
            </a:r>
            <a:endParaRPr dirty="0">
              <a:solidFill>
                <a:schemeClr val="dk1"/>
              </a:solidFill>
            </a:endParaRPr>
          </a:p>
          <a:p>
            <a:pPr marL="0" lvl="0" indent="0" algn="l" rtl="0">
              <a:spcBef>
                <a:spcPts val="0"/>
              </a:spcBef>
              <a:spcAft>
                <a:spcPts val="0"/>
              </a:spcAft>
              <a:buClr>
                <a:schemeClr val="dk1"/>
              </a:buClr>
              <a:buSzPts val="1100"/>
              <a:buFont typeface="Arial"/>
              <a:buNone/>
            </a:pPr>
            <a:endParaRPr dirty="0">
              <a:solidFill>
                <a:schemeClr val="dk1"/>
              </a:solidFill>
            </a:endParaRPr>
          </a:p>
          <a:p>
            <a:pPr marL="0" lvl="0" indent="0" algn="l" rtl="0">
              <a:spcBef>
                <a:spcPts val="0"/>
              </a:spcBef>
              <a:spcAft>
                <a:spcPts val="0"/>
              </a:spcAft>
              <a:buClr>
                <a:schemeClr val="dk1"/>
              </a:buClr>
              <a:buSzPts val="1100"/>
              <a:buFont typeface="Arial"/>
              <a:buNone/>
            </a:pPr>
            <a:r>
              <a:rPr lang="en" dirty="0"/>
              <a:t>Moses was ordered by God to build an Ark to store the tablets of the commandments. It was to be made of acacia wood, covered inside and out with gold. On the top were two angels facing each other with an open space between them. This space was known as the “mercy seat”, the place from which God spoke and the priests sprinkled it with the blood of a sacrificial lamb to atone for sin.  Within the ark were not only the tablets of the law but a jar of manna (the bread from Heaven) and the rod of Aaron which symbolized the leadership of the priesthood. </a:t>
            </a:r>
            <a:endParaRPr dirty="0"/>
          </a:p>
          <a:p>
            <a:pPr marL="0" lvl="0" indent="0" algn="l" rtl="0">
              <a:spcBef>
                <a:spcPts val="0"/>
              </a:spcBef>
              <a:spcAft>
                <a:spcPts val="0"/>
              </a:spcAft>
              <a:buClr>
                <a:schemeClr val="dk1"/>
              </a:buClr>
              <a:buSzPts val="1100"/>
              <a:buFont typeface="Arial"/>
              <a:buNone/>
            </a:pPr>
            <a:r>
              <a:rPr lang="en" dirty="0"/>
              <a:t> </a:t>
            </a:r>
            <a:br>
              <a:rPr lang="en" dirty="0"/>
            </a:br>
            <a:r>
              <a:rPr lang="en" dirty="0"/>
              <a:t>Mary, the Mother of Jesus, is often referred to as the Ark of the Covenant. The original ark has been lost for thousands of years, but Mary is the New Ark. From within her being was born the Messiah, son of God, descendent of David, who speaks with the physical body that she gave Him. His blood, from her blood was sprinkled on her as she stood at the foot of the cross and received his broken body into her arms.  He is the sacrificial lamb who atones for our sins and saves the righteous.  In the Eucharist, her son is manna to all who are prepared to receive him. He is our eternal high priest who continues in every Mass to be offered again and again in atonement for sin. In every way she reflects the original Ark.</a:t>
            </a:r>
            <a:endParaRPr dirty="0"/>
          </a:p>
          <a:p>
            <a:pPr marL="0" lvl="0" indent="0" algn="l" rtl="0">
              <a:spcBef>
                <a:spcPts val="0"/>
              </a:spcBef>
              <a:spcAft>
                <a:spcPts val="0"/>
              </a:spcAft>
              <a:buClr>
                <a:schemeClr val="dk1"/>
              </a:buClr>
              <a:buSzPts val="1100"/>
              <a:buFont typeface="Arial"/>
              <a:buNone/>
            </a:pPr>
            <a:r>
              <a:rPr lang="en" dirty="0"/>
              <a:t> </a:t>
            </a:r>
            <a:endParaRPr dirty="0"/>
          </a:p>
          <a:p>
            <a:pPr marL="0" lvl="0" indent="0" algn="l" rtl="0">
              <a:spcBef>
                <a:spcPts val="0"/>
              </a:spcBef>
              <a:spcAft>
                <a:spcPts val="0"/>
              </a:spcAft>
              <a:buClr>
                <a:schemeClr val="dk1"/>
              </a:buClr>
              <a:buSzPts val="1100"/>
              <a:buFont typeface="Arial"/>
              <a:buNone/>
            </a:pPr>
            <a:r>
              <a:rPr lang="en" dirty="0"/>
              <a:t>No more worthy vessel could be created to contain the sacrificial Lamb of God. The first ark was made by human hands.  Mary was created by the hand of God. At her conception she was preserved from all stain of sin in order to the receive the Holy One  into her womb. She is  a living tabernacle containing God Himself. Often the Father allows this pure Ark to speak  on His behalf to draw souls to her Son that they may access his mercy through repentance. Mary, the Ark, is the Mercy Seat through which God can dispense his mercy to all who seek it. </a:t>
            </a:r>
            <a:endParaRPr dirty="0"/>
          </a:p>
          <a:p>
            <a:pPr marL="0" lvl="0" indent="0" algn="l" rtl="0">
              <a:spcBef>
                <a:spcPts val="0"/>
              </a:spcBef>
              <a:spcAft>
                <a:spcPts val="0"/>
              </a:spcAft>
              <a:buClr>
                <a:schemeClr val="dk1"/>
              </a:buClr>
              <a:buSzPts val="1100"/>
              <a:buFont typeface="Arial"/>
              <a:buNone/>
            </a:pPr>
            <a:endParaRPr dirty="0"/>
          </a:p>
          <a:p>
            <a:pPr marL="0" lvl="0" indent="0" algn="l" rtl="0">
              <a:spcBef>
                <a:spcPts val="0"/>
              </a:spcBef>
              <a:spcAft>
                <a:spcPts val="0"/>
              </a:spcAft>
              <a:buClr>
                <a:schemeClr val="dk1"/>
              </a:buClr>
              <a:buSzPts val="1100"/>
              <a:buFont typeface="Arial"/>
              <a:buNone/>
            </a:pPr>
            <a:r>
              <a:rPr lang="en" dirty="0"/>
              <a:t>Jesus gave his sinless mother to us on calvary. Always thinking of us, he gave us into her care that she might guide us to God’s mercy seat. For the Divine Trinity has no greater desire than to draw all his children into his heart. </a:t>
            </a:r>
            <a:endParaRPr dirty="0"/>
          </a:p>
          <a:p>
            <a:pPr marL="0" lvl="0" indent="0" algn="l" rtl="0">
              <a:spcBef>
                <a:spcPts val="0"/>
              </a:spcBef>
              <a:spcAft>
                <a:spcPts val="0"/>
              </a:spcAft>
              <a:buClr>
                <a:schemeClr val="dk1"/>
              </a:buClr>
              <a:buSzPts val="1100"/>
              <a:buFont typeface="Arial"/>
              <a:buNone/>
            </a:pPr>
            <a:br>
              <a:rPr lang="en" dirty="0"/>
            </a:br>
            <a:r>
              <a:rPr lang="en" dirty="0"/>
              <a:t>Mary, Ark of the Covenant, still brings to us her Jesus and his mercy. Well does she merit being drawn into the bosom of the Trinity on the day of her Assumption.</a:t>
            </a:r>
            <a:endParaRPr dirty="0"/>
          </a:p>
          <a:p>
            <a:pPr marL="0" lvl="0" indent="0" algn="l" rtl="0">
              <a:spcBef>
                <a:spcPts val="0"/>
              </a:spcBef>
              <a:spcAft>
                <a:spcPts val="0"/>
              </a:spcAft>
              <a:buClr>
                <a:schemeClr val="dk1"/>
              </a:buClr>
              <a:buSzPts val="1100"/>
              <a:buFont typeface="Arial"/>
              <a:buNone/>
            </a:pPr>
            <a:endParaRPr dirty="0">
              <a:solidFill>
                <a:schemeClr val="dk1"/>
              </a:solidFill>
            </a:endParaRPr>
          </a:p>
          <a:p>
            <a:pPr marL="0" lvl="0" indent="0" algn="l" rtl="0">
              <a:spcBef>
                <a:spcPts val="0"/>
              </a:spcBef>
              <a:spcAft>
                <a:spcPts val="0"/>
              </a:spcAft>
              <a:buClr>
                <a:schemeClr val="dk1"/>
              </a:buClr>
              <a:buSzPts val="1100"/>
              <a:buFont typeface="Arial"/>
              <a:buNone/>
            </a:pPr>
            <a:r>
              <a:rPr lang="en" b="1" dirty="0">
                <a:solidFill>
                  <a:schemeClr val="dk1"/>
                </a:solidFill>
              </a:rPr>
              <a:t>Online Resources: </a:t>
            </a:r>
            <a:r>
              <a:rPr lang="en" dirty="0">
                <a:solidFill>
                  <a:schemeClr val="dk1"/>
                </a:solidFill>
              </a:rPr>
              <a:t>Have students view video, ‘Mary, Ark of the New Covenant’. URL here: https://youtu.be/jmNWqLSJcJI</a:t>
            </a:r>
          </a:p>
          <a:p>
            <a:pPr marL="0" lvl="0" indent="0" algn="l" rtl="0">
              <a:spcBef>
                <a:spcPts val="0"/>
              </a:spcBef>
              <a:spcAft>
                <a:spcPts val="0"/>
              </a:spcAft>
              <a:buClr>
                <a:schemeClr val="dk1"/>
              </a:buClr>
              <a:buSzPts val="1100"/>
              <a:buFont typeface="Arial"/>
              <a:buNone/>
            </a:pPr>
            <a:endParaRPr lang="en" dirty="0">
              <a:solidFill>
                <a:schemeClr val="dk1"/>
              </a:solidFill>
            </a:endParaRPr>
          </a:p>
          <a:p>
            <a:pPr marL="0" marR="0" lvl="0" indent="0" algn="l" defTabSz="914400" rtl="0" eaLnBrk="1" fontAlgn="auto" latinLnBrk="0" hangingPunct="1">
              <a:lnSpc>
                <a:spcPct val="100000"/>
              </a:lnSpc>
              <a:spcBef>
                <a:spcPts val="0"/>
              </a:spcBef>
              <a:spcAft>
                <a:spcPts val="0"/>
              </a:spcAft>
              <a:buClr>
                <a:schemeClr val="dk1"/>
              </a:buClr>
              <a:buSzPts val="1100"/>
              <a:buFont typeface="Arial"/>
              <a:buNone/>
              <a:tabLst/>
              <a:defRPr/>
            </a:pPr>
            <a:r>
              <a:rPr lang="en-US" sz="1100" i="1" dirty="0">
                <a:solidFill>
                  <a:srgbClr val="7F7F7F"/>
                </a:solidFill>
                <a:effectLst/>
                <a:latin typeface="Calibri" panose="020F0502020204030204" pitchFamily="34" charset="0"/>
                <a:ea typeface="Calibri" panose="020F0502020204030204" pitchFamily="34" charset="0"/>
                <a:cs typeface="Times New Roman" panose="02020603050405020304" pitchFamily="18" charset="0"/>
              </a:rPr>
              <a:t>The videos linked in this presentation file may contain copyright material. Such material is made available for educational</a:t>
            </a:r>
            <a:r>
              <a:rPr lang="en-US" sz="1100" i="0" dirty="0">
                <a:solidFill>
                  <a:srgbClr val="A6A6A6"/>
                </a:solidFill>
                <a:effectLst/>
                <a:latin typeface="Calibri" panose="020F0502020204030204" pitchFamily="34" charset="0"/>
                <a:ea typeface="Calibri" panose="020F0502020204030204" pitchFamily="34" charset="0"/>
                <a:cs typeface="Times New Roman" panose="02020603050405020304" pitchFamily="18" charset="0"/>
              </a:rPr>
              <a:t> </a:t>
            </a:r>
            <a:r>
              <a:rPr lang="en-US" sz="1100" i="1" dirty="0">
                <a:solidFill>
                  <a:srgbClr val="7F7F7F"/>
                </a:solidFill>
                <a:effectLst/>
                <a:latin typeface="Calibri" panose="020F0502020204030204" pitchFamily="34" charset="0"/>
                <a:ea typeface="Calibri" panose="020F0502020204030204" pitchFamily="34" charset="0"/>
                <a:cs typeface="Times New Roman" panose="02020603050405020304" pitchFamily="18" charset="0"/>
              </a:rPr>
              <a:t>purposes only. This constitutes a “fair use” of any such copyright material as provided for in Title 17 U.S.C. section106A-117 of the US Copyright Law.</a:t>
            </a:r>
            <a:endParaRPr lang="en-US" sz="1100" dirty="0">
              <a:solidFill>
                <a:srgbClr val="A6A6A6"/>
              </a:solidFill>
              <a:effectLst/>
              <a:latin typeface="Calibri" panose="020F0502020204030204" pitchFamily="34" charset="0"/>
              <a:ea typeface="Calibri" panose="020F0502020204030204" pitchFamily="34" charset="0"/>
              <a:cs typeface="Times New Roman" panose="02020603050405020304" pitchFamily="18" charset="0"/>
            </a:endParaRPr>
          </a:p>
          <a:p>
            <a:pPr marL="0" lvl="0" indent="0" algn="l" rtl="0">
              <a:spcBef>
                <a:spcPts val="0"/>
              </a:spcBef>
              <a:spcAft>
                <a:spcPts val="0"/>
              </a:spcAft>
              <a:buClr>
                <a:schemeClr val="dk1"/>
              </a:buClr>
              <a:buSzPts val="1100"/>
              <a:buFont typeface="Arial"/>
              <a:buNone/>
            </a:pPr>
            <a:endParaRPr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8"/>
        <p:cNvGrpSpPr/>
        <p:nvPr/>
      </p:nvGrpSpPr>
      <p:grpSpPr>
        <a:xfrm>
          <a:off x="0" y="0"/>
          <a:ext cx="0" cy="0"/>
          <a:chOff x="0" y="0"/>
          <a:chExt cx="0" cy="0"/>
        </a:xfrm>
      </p:grpSpPr>
      <p:sp>
        <p:nvSpPr>
          <p:cNvPr id="219" name="Google Shape;219;g2c54ea9601a_0_10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20" name="Google Shape;220;g2c54ea9601a_0_10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1"/>
              </a:buClr>
              <a:buSzPts val="1100"/>
              <a:buFont typeface="Arial"/>
              <a:buNone/>
            </a:pPr>
            <a:r>
              <a:rPr lang="en" b="1" dirty="0">
                <a:solidFill>
                  <a:schemeClr val="dk1"/>
                </a:solidFill>
              </a:rPr>
              <a:t>Directions: </a:t>
            </a:r>
            <a:r>
              <a:rPr lang="en" dirty="0">
                <a:solidFill>
                  <a:schemeClr val="dk1"/>
                </a:solidFill>
              </a:rPr>
              <a:t>Use the animation feature to have the yellow answer box appear after you ask the students to respond out loud to the question on the left.</a:t>
            </a:r>
            <a:endParaRPr dirty="0">
              <a:solidFill>
                <a:schemeClr val="dk1"/>
              </a:solidFill>
            </a:endParaRPr>
          </a:p>
          <a:p>
            <a:pPr marL="0" lvl="0" indent="0" algn="l" rtl="0">
              <a:lnSpc>
                <a:spcPct val="100000"/>
              </a:lnSpc>
              <a:spcBef>
                <a:spcPts val="0"/>
              </a:spcBef>
              <a:spcAft>
                <a:spcPts val="0"/>
              </a:spcAft>
              <a:buSzPts val="1100"/>
              <a:buNone/>
            </a:pPr>
            <a:endParaRPr lang="en-US" dirty="0"/>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sz="1100" i="1" dirty="0">
                <a:solidFill>
                  <a:srgbClr val="7F7F7F"/>
                </a:solidFill>
                <a:effectLst/>
                <a:latin typeface="Calibri" panose="020F0502020204030204" pitchFamily="34" charset="0"/>
                <a:ea typeface="Calibri" panose="020F0502020204030204" pitchFamily="34" charset="0"/>
                <a:cs typeface="Times New Roman" panose="02020603050405020304" pitchFamily="18" charset="0"/>
              </a:rPr>
              <a:t>The videos linked in this presentation file may contain copyright material. Such material is made available for educational</a:t>
            </a:r>
            <a:r>
              <a:rPr lang="en-US" sz="1100" i="0" dirty="0">
                <a:solidFill>
                  <a:srgbClr val="A6A6A6"/>
                </a:solidFill>
                <a:effectLst/>
                <a:latin typeface="Calibri" panose="020F0502020204030204" pitchFamily="34" charset="0"/>
                <a:ea typeface="Calibri" panose="020F0502020204030204" pitchFamily="34" charset="0"/>
                <a:cs typeface="Times New Roman" panose="02020603050405020304" pitchFamily="18" charset="0"/>
              </a:rPr>
              <a:t> </a:t>
            </a:r>
            <a:r>
              <a:rPr lang="en-US" sz="1100" i="1" dirty="0">
                <a:solidFill>
                  <a:srgbClr val="7F7F7F"/>
                </a:solidFill>
                <a:effectLst/>
                <a:latin typeface="Calibri" panose="020F0502020204030204" pitchFamily="34" charset="0"/>
                <a:ea typeface="Calibri" panose="020F0502020204030204" pitchFamily="34" charset="0"/>
                <a:cs typeface="Times New Roman" panose="02020603050405020304" pitchFamily="18" charset="0"/>
              </a:rPr>
              <a:t>purposes only. This constitutes a “fair use” of any such copyright material as provided for in Title 17 U.S.C. section106A-117 of the US Copyright Law.</a:t>
            </a:r>
            <a:endParaRPr lang="en-US" sz="1100" dirty="0">
              <a:solidFill>
                <a:srgbClr val="A6A6A6"/>
              </a:solidFill>
              <a:effectLst/>
              <a:latin typeface="Calibri" panose="020F0502020204030204" pitchFamily="34" charset="0"/>
              <a:ea typeface="Calibri" panose="020F0502020204030204" pitchFamily="34" charset="0"/>
              <a:cs typeface="Times New Roman" panose="02020603050405020304" pitchFamily="18" charset="0"/>
            </a:endParaRPr>
          </a:p>
          <a:p>
            <a:pPr marL="0" lvl="0" indent="0" algn="l" rtl="0">
              <a:lnSpc>
                <a:spcPct val="100000"/>
              </a:lnSpc>
              <a:spcBef>
                <a:spcPts val="0"/>
              </a:spcBef>
              <a:spcAft>
                <a:spcPts val="0"/>
              </a:spcAft>
              <a:buSzPts val="1100"/>
              <a:buNone/>
            </a:pPr>
            <a:endParaRPr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0"/>
        <p:cNvGrpSpPr/>
        <p:nvPr/>
      </p:nvGrpSpPr>
      <p:grpSpPr>
        <a:xfrm>
          <a:off x="0" y="0"/>
          <a:ext cx="0" cy="0"/>
          <a:chOff x="0" y="0"/>
          <a:chExt cx="0" cy="0"/>
        </a:xfrm>
      </p:grpSpPr>
      <p:sp>
        <p:nvSpPr>
          <p:cNvPr id="111" name="Google Shape;111;g2c54ea9601a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2" name="Google Shape;112;g2c54ea9601a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500"/>
              </a:spcBef>
              <a:spcAft>
                <a:spcPts val="0"/>
              </a:spcAft>
              <a:buClr>
                <a:schemeClr val="dk1"/>
              </a:buClr>
              <a:buSzPts val="1100"/>
              <a:buFont typeface="Arial"/>
              <a:buNone/>
            </a:pPr>
            <a:r>
              <a:rPr lang="en" b="1" dirty="0"/>
              <a:t>Photo Credit: </a:t>
            </a:r>
            <a:r>
              <a:rPr lang="en" dirty="0">
                <a:solidFill>
                  <a:schemeClr val="dk1"/>
                </a:solidFill>
              </a:rPr>
              <a:t> </a:t>
            </a:r>
            <a:r>
              <a:rPr lang="en" dirty="0">
                <a:solidFill>
                  <a:schemeClr val="dk1"/>
                </a:solidFill>
                <a:uFill>
                  <a:noFill/>
                </a:uFill>
                <a:hlinkClick r:id="rId3">
                  <a:extLst>
                    <a:ext uri="{A12FA001-AC4F-418D-AE19-62706E023703}">
                      <ahyp:hlinkClr xmlns:ahyp="http://schemas.microsoft.com/office/drawing/2018/hyperlinkcolor" val="tx"/>
                    </a:ext>
                  </a:extLst>
                </a:hlinkClick>
              </a:rPr>
              <a:t>Pieter Brueghel the Elder</a:t>
            </a:r>
            <a:r>
              <a:rPr lang="en" dirty="0">
                <a:solidFill>
                  <a:schemeClr val="dk1"/>
                </a:solidFill>
              </a:rPr>
              <a:t>,Public domain. https://commons.wikimedia.org/wiki/File:Pieter_Bruegel_the_Elder_-_The_Tower_of_Babel_(Vienna)_-_Google_Art_Project_-_edited.jpg</a:t>
            </a:r>
            <a:endParaRPr dirty="0">
              <a:solidFill>
                <a:schemeClr val="dk1"/>
              </a:solidFill>
            </a:endParaRPr>
          </a:p>
          <a:p>
            <a:pPr marL="0" lvl="0" indent="0" algn="l" rtl="0">
              <a:spcBef>
                <a:spcPts val="500"/>
              </a:spcBef>
              <a:spcAft>
                <a:spcPts val="0"/>
              </a:spcAft>
              <a:buNone/>
            </a:pPr>
            <a:r>
              <a:rPr lang="en" dirty="0">
                <a:solidFill>
                  <a:schemeClr val="dk1"/>
                </a:solidFill>
                <a:uFill>
                  <a:noFill/>
                </a:uFill>
                <a:hlinkClick r:id="rId4">
                  <a:extLst>
                    <a:ext uri="{A12FA001-AC4F-418D-AE19-62706E023703}">
                      <ahyp:hlinkClr xmlns:ahyp="http://schemas.microsoft.com/office/drawing/2018/hyperlinkcolor" val="tx"/>
                    </a:ext>
                  </a:extLst>
                </a:hlinkClick>
              </a:rPr>
              <a:t>Simon de Myle</a:t>
            </a:r>
            <a:r>
              <a:rPr lang="en" dirty="0">
                <a:solidFill>
                  <a:schemeClr val="dk1"/>
                </a:solidFill>
              </a:rPr>
              <a:t>,Public domain. </a:t>
            </a:r>
            <a:r>
              <a:rPr lang="en" dirty="0">
                <a:solidFill>
                  <a:schemeClr val="dk1"/>
                </a:solidFill>
                <a:uFill>
                  <a:noFill/>
                </a:uFill>
                <a:hlinkClick r:id="rId5">
                  <a:extLst>
                    <a:ext uri="{A12FA001-AC4F-418D-AE19-62706E023703}">
                      <ahyp:hlinkClr xmlns:ahyp="http://schemas.microsoft.com/office/drawing/2018/hyperlinkcolor" val="tx"/>
                    </a:ext>
                  </a:extLst>
                </a:hlinkClick>
              </a:rPr>
              <a:t>https://commons.wikimedia.org/wiki/File:Noah%27s_Ark_on_Mount_Ararat_by_Simon_de_Myle.jpg</a:t>
            </a:r>
            <a:r>
              <a:rPr lang="en" dirty="0">
                <a:solidFill>
                  <a:schemeClr val="dk1"/>
                </a:solidFill>
              </a:rPr>
              <a:t> </a:t>
            </a:r>
            <a:r>
              <a:rPr lang="en" dirty="0">
                <a:solidFill>
                  <a:schemeClr val="dk1"/>
                </a:solidFill>
                <a:uFill>
                  <a:noFill/>
                </a:uFill>
                <a:hlinkClick r:id="rId6">
                  <a:extLst>
                    <a:ext uri="{A12FA001-AC4F-418D-AE19-62706E023703}">
                      <ahyp:hlinkClr xmlns:ahyp="http://schemas.microsoft.com/office/drawing/2018/hyperlinkcolor" val="tx"/>
                    </a:ext>
                  </a:extLst>
                </a:hlinkClick>
              </a:rPr>
              <a:t>Frans Floris I</a:t>
            </a:r>
            <a:r>
              <a:rPr lang="en" dirty="0">
                <a:solidFill>
                  <a:schemeClr val="dk1"/>
                </a:solidFill>
              </a:rPr>
              <a:t>, Public domain. https://commons.wikimedia.org/wiki/File:Frans_Floris_-_Cain_and_Abel_-_KMSsp337_-_Statens_Museum_for_Kunst.jpg</a:t>
            </a:r>
            <a:endParaRPr dirty="0">
              <a:solidFill>
                <a:schemeClr val="dk1"/>
              </a:solidFill>
            </a:endParaRPr>
          </a:p>
          <a:p>
            <a:pPr marL="0" lvl="0" indent="0" algn="l" rtl="0">
              <a:spcBef>
                <a:spcPts val="0"/>
              </a:spcBef>
              <a:spcAft>
                <a:spcPts val="0"/>
              </a:spcAft>
              <a:buClr>
                <a:schemeClr val="dk1"/>
              </a:buClr>
              <a:buSzPts val="1100"/>
              <a:buFont typeface="Arial"/>
              <a:buNone/>
            </a:pPr>
            <a:endParaRPr dirty="0">
              <a:solidFill>
                <a:schemeClr val="dk1"/>
              </a:solidFill>
            </a:endParaRPr>
          </a:p>
          <a:p>
            <a:pPr marL="0" lvl="0" indent="0" algn="l" rtl="0">
              <a:spcBef>
                <a:spcPts val="0"/>
              </a:spcBef>
              <a:spcAft>
                <a:spcPts val="0"/>
              </a:spcAft>
              <a:buNone/>
            </a:pPr>
            <a:r>
              <a:rPr lang="en" b="1" dirty="0">
                <a:solidFill>
                  <a:schemeClr val="dk1"/>
                </a:solidFill>
              </a:rPr>
              <a:t>Directions: </a:t>
            </a:r>
            <a:r>
              <a:rPr lang="en" dirty="0">
                <a:solidFill>
                  <a:schemeClr val="dk1"/>
                </a:solidFill>
              </a:rPr>
              <a:t>Begin by asking what each picture represents in the Book of Genesis. </a:t>
            </a:r>
            <a:endParaRPr dirty="0">
              <a:solidFill>
                <a:schemeClr val="dk1"/>
              </a:solidFill>
            </a:endParaRPr>
          </a:p>
          <a:p>
            <a:pPr marL="0" lvl="0" indent="0" algn="l" rtl="0">
              <a:spcBef>
                <a:spcPts val="0"/>
              </a:spcBef>
              <a:spcAft>
                <a:spcPts val="0"/>
              </a:spcAft>
              <a:buNone/>
            </a:pPr>
            <a:endParaRPr dirty="0">
              <a:solidFill>
                <a:schemeClr val="dk1"/>
              </a:solidFill>
            </a:endParaRPr>
          </a:p>
          <a:p>
            <a:pPr marL="0" lvl="0" indent="0" algn="l" rtl="0">
              <a:spcBef>
                <a:spcPts val="0"/>
              </a:spcBef>
              <a:spcAft>
                <a:spcPts val="0"/>
              </a:spcAft>
              <a:buNone/>
            </a:pPr>
            <a:r>
              <a:rPr lang="en" dirty="0"/>
              <a:t>CAIN AND ABEL in Gen 4: The depth of humanity's fall is revealed in the heinous murder between two brothers. </a:t>
            </a:r>
            <a:endParaRPr dirty="0"/>
          </a:p>
          <a:p>
            <a:pPr marL="0" lvl="0" indent="0" algn="l" rtl="0">
              <a:spcBef>
                <a:spcPts val="0"/>
              </a:spcBef>
              <a:spcAft>
                <a:spcPts val="0"/>
              </a:spcAft>
              <a:buNone/>
            </a:pPr>
            <a:r>
              <a:rPr lang="en" dirty="0"/>
              <a:t>NOAH and the FLOOD in Gen 6:  Judgment and graciousness are found in the flood. </a:t>
            </a:r>
            <a:endParaRPr dirty="0"/>
          </a:p>
          <a:p>
            <a:pPr marL="0" lvl="0" indent="0" algn="l" rtl="0">
              <a:spcBef>
                <a:spcPts val="0"/>
              </a:spcBef>
              <a:spcAft>
                <a:spcPts val="0"/>
              </a:spcAft>
              <a:buNone/>
            </a:pPr>
            <a:r>
              <a:rPr lang="en" dirty="0"/>
              <a:t>TOWER OF BABEL in  Gen 11:  Humanity's pride is relentless in seeking praise for itself; but God's glory will never be dethroned. </a:t>
            </a:r>
            <a:endParaRPr dirty="0"/>
          </a:p>
          <a:p>
            <a:pPr marL="0" lvl="0" indent="0" algn="l" rtl="0">
              <a:spcBef>
                <a:spcPts val="0"/>
              </a:spcBef>
              <a:spcAft>
                <a:spcPts val="0"/>
              </a:spcAft>
              <a:buNone/>
            </a:pPr>
            <a:endParaRPr dirty="0"/>
          </a:p>
          <a:p>
            <a:pPr marL="0" lvl="0" indent="0" algn="l" rtl="0">
              <a:spcBef>
                <a:spcPts val="0"/>
              </a:spcBef>
              <a:spcAft>
                <a:spcPts val="0"/>
              </a:spcAft>
              <a:buNone/>
            </a:pPr>
            <a:r>
              <a:rPr lang="en" dirty="0"/>
              <a:t>T</a:t>
            </a:r>
            <a:r>
              <a:rPr lang="en" dirty="0">
                <a:solidFill>
                  <a:schemeClr val="dk1"/>
                </a:solidFill>
              </a:rPr>
              <a:t>he stories of Cain and Abel, Noah and the Flood, and the Tower of Babel teach us that sin spreads and that without God’s help, sin leads to death and destruction. Explain that the Book of Genesis teaches the same lesson over and over: going it alone apart from God ultimately leads to sorrow and evil. </a:t>
            </a:r>
            <a:endParaRPr dirty="0">
              <a:solidFill>
                <a:schemeClr val="dk1"/>
              </a:solidFill>
            </a:endParaRPr>
          </a:p>
          <a:p>
            <a:pPr marL="0" lvl="0" indent="0" algn="l" rtl="0">
              <a:spcBef>
                <a:spcPts val="0"/>
              </a:spcBef>
              <a:spcAft>
                <a:spcPts val="0"/>
              </a:spcAft>
              <a:buNone/>
            </a:pPr>
            <a:endParaRPr b="1" dirty="0">
              <a:solidFill>
                <a:schemeClr val="dk1"/>
              </a:solidFill>
            </a:endParaRPr>
          </a:p>
          <a:p>
            <a:pPr marL="0" lvl="0" indent="0" algn="l" rtl="0">
              <a:spcBef>
                <a:spcPts val="0"/>
              </a:spcBef>
              <a:spcAft>
                <a:spcPts val="0"/>
              </a:spcAft>
              <a:buNone/>
            </a:pPr>
            <a:r>
              <a:rPr lang="en" b="1" dirty="0">
                <a:solidFill>
                  <a:schemeClr val="dk1"/>
                </a:solidFill>
              </a:rPr>
              <a:t>Online Resources: </a:t>
            </a:r>
            <a:r>
              <a:rPr lang="en" dirty="0">
                <a:solidFill>
                  <a:schemeClr val="dk1"/>
                </a:solidFill>
              </a:rPr>
              <a:t>View video, </a:t>
            </a:r>
            <a:r>
              <a:rPr lang="en" i="1" dirty="0"/>
              <a:t>How God Deals With Evil Without Destroying Humanity. </a:t>
            </a:r>
            <a:r>
              <a:rPr lang="en" dirty="0"/>
              <a:t>URL here: </a:t>
            </a:r>
            <a:r>
              <a:rPr lang="en" b="1" dirty="0">
                <a:solidFill>
                  <a:schemeClr val="dk1"/>
                </a:solidFill>
              </a:rPr>
              <a:t>  </a:t>
            </a:r>
            <a:r>
              <a:rPr lang="en" b="1" u="sng" dirty="0">
                <a:solidFill>
                  <a:schemeClr val="hlink"/>
                </a:solidFill>
                <a:hlinkClick r:id="rId7"/>
              </a:rPr>
              <a:t>https://youtu.be/G_OlRWGLdnw</a:t>
            </a:r>
            <a:r>
              <a:rPr lang="en" b="1" dirty="0">
                <a:solidFill>
                  <a:schemeClr val="dk1"/>
                </a:solidFill>
              </a:rPr>
              <a:t> </a:t>
            </a:r>
            <a:endParaRPr b="1" dirty="0">
              <a:solidFill>
                <a:schemeClr val="dk1"/>
              </a:solidFill>
            </a:endParaRPr>
          </a:p>
          <a:p>
            <a:pPr marL="0" lvl="0" indent="0" algn="l" rtl="0">
              <a:spcBef>
                <a:spcPts val="0"/>
              </a:spcBef>
              <a:spcAft>
                <a:spcPts val="0"/>
              </a:spcAft>
              <a:buNone/>
            </a:pPr>
            <a:r>
              <a:rPr lang="en" dirty="0">
                <a:solidFill>
                  <a:schemeClr val="dk1"/>
                </a:solidFill>
              </a:rPr>
              <a:t>Assign for reading, </a:t>
            </a:r>
            <a:r>
              <a:rPr lang="en" i="1" dirty="0">
                <a:solidFill>
                  <a:schemeClr val="dk1"/>
                </a:solidFill>
              </a:rPr>
              <a:t>Spiderman 3: 5 Lessons on Sin.</a:t>
            </a:r>
            <a:r>
              <a:rPr lang="en" dirty="0">
                <a:solidFill>
                  <a:schemeClr val="dk1"/>
                </a:solidFill>
              </a:rPr>
              <a:t> URL here: </a:t>
            </a:r>
            <a:r>
              <a:rPr lang="en" u="sng" dirty="0">
                <a:solidFill>
                  <a:schemeClr val="hlink"/>
                </a:solidFill>
                <a:hlinkClick r:id="rId8"/>
              </a:rPr>
              <a:t>https://www.catholic365.com/article/30013/spiderman-3-five-lessons-on-sin.html</a:t>
            </a:r>
            <a:r>
              <a:rPr lang="en" dirty="0">
                <a:solidFill>
                  <a:schemeClr val="dk1"/>
                </a:solidFill>
              </a:rPr>
              <a:t> </a:t>
            </a:r>
            <a:endParaRPr dirty="0">
              <a:solidFill>
                <a:schemeClr val="dk1"/>
              </a:solidFill>
            </a:endParaRPr>
          </a:p>
          <a:p>
            <a:pPr marL="0" lvl="0" indent="0" algn="l" rtl="0">
              <a:spcBef>
                <a:spcPts val="0"/>
              </a:spcBef>
              <a:spcAft>
                <a:spcPts val="0"/>
              </a:spcAft>
              <a:buClr>
                <a:schemeClr val="dk1"/>
              </a:buClr>
              <a:buSzPts val="1100"/>
              <a:buFont typeface="Arial"/>
              <a:buNone/>
            </a:pPr>
            <a:r>
              <a:rPr lang="en" dirty="0">
                <a:solidFill>
                  <a:schemeClr val="dk1"/>
                </a:solidFill>
              </a:rPr>
              <a:t>View video Genesis 1-11. URL here: </a:t>
            </a:r>
            <a:r>
              <a:rPr lang="en" u="sng" dirty="0">
                <a:solidFill>
                  <a:schemeClr val="hlink"/>
                </a:solidFill>
                <a:hlinkClick r:id="rId9"/>
              </a:rPr>
              <a:t>https://youtu.be/GQI72THyO5I</a:t>
            </a:r>
            <a:r>
              <a:rPr lang="en" dirty="0">
                <a:solidFill>
                  <a:schemeClr val="dk1"/>
                </a:solidFill>
              </a:rPr>
              <a:t> </a:t>
            </a:r>
          </a:p>
          <a:p>
            <a:pPr marL="0" lvl="0" indent="0" algn="l" rtl="0">
              <a:spcBef>
                <a:spcPts val="0"/>
              </a:spcBef>
              <a:spcAft>
                <a:spcPts val="0"/>
              </a:spcAft>
              <a:buClr>
                <a:schemeClr val="dk1"/>
              </a:buClr>
              <a:buSzPts val="1100"/>
              <a:buFont typeface="Arial"/>
              <a:buNone/>
            </a:pPr>
            <a:endParaRPr lang="en" dirty="0">
              <a:solidFill>
                <a:schemeClr val="dk1"/>
              </a:solidFill>
            </a:endParaRPr>
          </a:p>
          <a:p>
            <a:pPr marL="0" marR="0" lvl="0" indent="0" algn="l" defTabSz="914400" rtl="0" eaLnBrk="1" fontAlgn="auto" latinLnBrk="0" hangingPunct="1">
              <a:lnSpc>
                <a:spcPct val="100000"/>
              </a:lnSpc>
              <a:spcBef>
                <a:spcPts val="0"/>
              </a:spcBef>
              <a:spcAft>
                <a:spcPts val="0"/>
              </a:spcAft>
              <a:buClr>
                <a:schemeClr val="dk1"/>
              </a:buClr>
              <a:buSzPts val="1100"/>
              <a:buFont typeface="Arial"/>
              <a:buNone/>
              <a:tabLst/>
              <a:defRPr/>
            </a:pPr>
            <a:r>
              <a:rPr lang="en-US" sz="1100" i="1" dirty="0">
                <a:solidFill>
                  <a:srgbClr val="7F7F7F"/>
                </a:solidFill>
                <a:effectLst/>
                <a:latin typeface="Calibri" panose="020F0502020204030204" pitchFamily="34" charset="0"/>
                <a:ea typeface="Calibri" panose="020F0502020204030204" pitchFamily="34" charset="0"/>
                <a:cs typeface="Times New Roman" panose="02020603050405020304" pitchFamily="18" charset="0"/>
              </a:rPr>
              <a:t>The videos linked in this presentation file may contain copyright material. Such material is made available for educational</a:t>
            </a:r>
            <a:r>
              <a:rPr lang="en-US" sz="1100" i="0" dirty="0">
                <a:solidFill>
                  <a:srgbClr val="A6A6A6"/>
                </a:solidFill>
                <a:effectLst/>
                <a:latin typeface="Calibri" panose="020F0502020204030204" pitchFamily="34" charset="0"/>
                <a:ea typeface="Calibri" panose="020F0502020204030204" pitchFamily="34" charset="0"/>
                <a:cs typeface="Times New Roman" panose="02020603050405020304" pitchFamily="18" charset="0"/>
              </a:rPr>
              <a:t> </a:t>
            </a:r>
            <a:r>
              <a:rPr lang="en-US" sz="1100" i="1" dirty="0">
                <a:solidFill>
                  <a:srgbClr val="7F7F7F"/>
                </a:solidFill>
                <a:effectLst/>
                <a:latin typeface="Calibri" panose="020F0502020204030204" pitchFamily="34" charset="0"/>
                <a:ea typeface="Calibri" panose="020F0502020204030204" pitchFamily="34" charset="0"/>
                <a:cs typeface="Times New Roman" panose="02020603050405020304" pitchFamily="18" charset="0"/>
              </a:rPr>
              <a:t>purposes only. This constitutes a “fair use” of any such copyright material as provided for in Title 17 U.S.C. section106A-117 of the US Copyright Law.</a:t>
            </a:r>
            <a:endParaRPr lang="en-US" sz="1100" dirty="0">
              <a:solidFill>
                <a:srgbClr val="A6A6A6"/>
              </a:solidFill>
              <a:effectLst/>
              <a:latin typeface="Calibri" panose="020F0502020204030204" pitchFamily="34" charset="0"/>
              <a:ea typeface="Calibri" panose="020F0502020204030204" pitchFamily="34" charset="0"/>
              <a:cs typeface="Times New Roman" panose="02020603050405020304" pitchFamily="18" charset="0"/>
            </a:endParaRPr>
          </a:p>
          <a:p>
            <a:pPr marL="0" lvl="0" indent="0" algn="l" rtl="0">
              <a:spcBef>
                <a:spcPts val="0"/>
              </a:spcBef>
              <a:spcAft>
                <a:spcPts val="0"/>
              </a:spcAft>
              <a:buClr>
                <a:schemeClr val="dk1"/>
              </a:buClr>
              <a:buSzPts val="1100"/>
              <a:buFont typeface="Arial"/>
              <a:buNone/>
            </a:pPr>
            <a:endParaRPr dirty="0">
              <a:solidFill>
                <a:schemeClr val="dk1"/>
              </a:solidFill>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3"/>
        <p:cNvGrpSpPr/>
        <p:nvPr/>
      </p:nvGrpSpPr>
      <p:grpSpPr>
        <a:xfrm>
          <a:off x="0" y="0"/>
          <a:ext cx="0" cy="0"/>
          <a:chOff x="0" y="0"/>
          <a:chExt cx="0" cy="0"/>
        </a:xfrm>
      </p:grpSpPr>
      <p:sp>
        <p:nvSpPr>
          <p:cNvPr id="124" name="Google Shape;124;g2c3331fb20f_1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5" name="Google Shape;125;g2c3331fb20f_1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b="1" dirty="0">
                <a:solidFill>
                  <a:schemeClr val="dk1"/>
                </a:solidFill>
              </a:rPr>
              <a:t>Directions: </a:t>
            </a:r>
            <a:r>
              <a:rPr lang="en" dirty="0">
                <a:solidFill>
                  <a:schemeClr val="dk1"/>
                </a:solidFill>
              </a:rPr>
              <a:t>Have students write down the information on the slide into their notes. With their Bibles have them look up Genesis 3:15. Have a student read it aloud. Then share the CCC quote here, “</a:t>
            </a:r>
            <a:r>
              <a:rPr lang="en" dirty="0"/>
              <a:t> After his fall, man was not abandoned by God. On the contrary, God calls him and in a mysterious way heralds the coming victory over evil and his restoration from his fall. This passage in Genesis is called the Protoevangelium ("first gospel"): the first announcement of the Messiah and Redeemer, of a battle between the serpent and the Woman, and of the final victory of a descendant of hers.” -CCC 410. </a:t>
            </a:r>
          </a:p>
          <a:p>
            <a:pPr marL="0" lvl="0" indent="0" algn="l" rtl="0">
              <a:spcBef>
                <a:spcPts val="0"/>
              </a:spcBef>
              <a:spcAft>
                <a:spcPts val="0"/>
              </a:spcAft>
              <a:buClr>
                <a:schemeClr val="dk1"/>
              </a:buClr>
              <a:buSzPts val="1100"/>
              <a:buFont typeface="Arial"/>
              <a:buNone/>
            </a:pPr>
            <a:endParaRPr lang="en" dirty="0">
              <a:solidFill>
                <a:schemeClr val="dk1"/>
              </a:solidFill>
            </a:endParaRPr>
          </a:p>
          <a:p>
            <a:pPr marL="0" marR="0" lvl="0" indent="0" algn="l" defTabSz="914400" rtl="0" eaLnBrk="1" fontAlgn="auto" latinLnBrk="0" hangingPunct="1">
              <a:lnSpc>
                <a:spcPct val="100000"/>
              </a:lnSpc>
              <a:spcBef>
                <a:spcPts val="0"/>
              </a:spcBef>
              <a:spcAft>
                <a:spcPts val="0"/>
              </a:spcAft>
              <a:buClr>
                <a:schemeClr val="dk1"/>
              </a:buClr>
              <a:buSzPts val="1100"/>
              <a:buFont typeface="Arial"/>
              <a:buNone/>
              <a:tabLst/>
              <a:defRPr/>
            </a:pPr>
            <a:r>
              <a:rPr lang="en-US" sz="1100" i="1" dirty="0">
                <a:solidFill>
                  <a:srgbClr val="7F7F7F"/>
                </a:solidFill>
                <a:effectLst/>
                <a:latin typeface="Calibri" panose="020F0502020204030204" pitchFamily="34" charset="0"/>
                <a:ea typeface="Calibri" panose="020F0502020204030204" pitchFamily="34" charset="0"/>
                <a:cs typeface="Times New Roman" panose="02020603050405020304" pitchFamily="18" charset="0"/>
              </a:rPr>
              <a:t>The videos linked in this presentation file may contain copyright material. Such material is made available for educational</a:t>
            </a:r>
            <a:r>
              <a:rPr lang="en-US" sz="1100" i="0" dirty="0">
                <a:solidFill>
                  <a:srgbClr val="A6A6A6"/>
                </a:solidFill>
                <a:effectLst/>
                <a:latin typeface="Calibri" panose="020F0502020204030204" pitchFamily="34" charset="0"/>
                <a:ea typeface="Calibri" panose="020F0502020204030204" pitchFamily="34" charset="0"/>
                <a:cs typeface="Times New Roman" panose="02020603050405020304" pitchFamily="18" charset="0"/>
              </a:rPr>
              <a:t> </a:t>
            </a:r>
            <a:r>
              <a:rPr lang="en-US" sz="1100" i="1" dirty="0">
                <a:solidFill>
                  <a:srgbClr val="7F7F7F"/>
                </a:solidFill>
                <a:effectLst/>
                <a:latin typeface="Calibri" panose="020F0502020204030204" pitchFamily="34" charset="0"/>
                <a:ea typeface="Calibri" panose="020F0502020204030204" pitchFamily="34" charset="0"/>
                <a:cs typeface="Times New Roman" panose="02020603050405020304" pitchFamily="18" charset="0"/>
              </a:rPr>
              <a:t>purposes only. This constitutes a “fair use” of any such copyright material as provided for in Title 17 U.S.C. section106A-117 of the US Copyright Law.</a:t>
            </a:r>
            <a:endParaRPr lang="en-US" sz="1100" dirty="0">
              <a:solidFill>
                <a:srgbClr val="A6A6A6"/>
              </a:solidFill>
              <a:effectLst/>
              <a:latin typeface="Calibri" panose="020F0502020204030204" pitchFamily="34" charset="0"/>
              <a:ea typeface="Calibri" panose="020F0502020204030204" pitchFamily="34" charset="0"/>
              <a:cs typeface="Times New Roman" panose="02020603050405020304" pitchFamily="18" charset="0"/>
            </a:endParaRPr>
          </a:p>
          <a:p>
            <a:pPr marL="0" lvl="0" indent="0" algn="l" rtl="0">
              <a:spcBef>
                <a:spcPts val="0"/>
              </a:spcBef>
              <a:spcAft>
                <a:spcPts val="0"/>
              </a:spcAft>
              <a:buClr>
                <a:schemeClr val="dk1"/>
              </a:buClr>
              <a:buSzPts val="1100"/>
              <a:buFont typeface="Arial"/>
              <a:buNone/>
            </a:pPr>
            <a:endParaRPr dirty="0">
              <a:solidFill>
                <a:schemeClr val="dk1"/>
              </a:solidFill>
            </a:endParaRPr>
          </a:p>
          <a:p>
            <a:pPr marL="0" lvl="0" indent="0" algn="l" rtl="0">
              <a:spcBef>
                <a:spcPts val="0"/>
              </a:spcBef>
              <a:spcAft>
                <a:spcPts val="0"/>
              </a:spcAft>
              <a:buClr>
                <a:schemeClr val="dk1"/>
              </a:buClr>
              <a:buSzPts val="1100"/>
              <a:buFont typeface="Arial"/>
              <a:buNone/>
            </a:pPr>
            <a:endParaRPr dirty="0">
              <a:solidFill>
                <a:schemeClr val="dk1"/>
              </a:solidFill>
            </a:endParaRPr>
          </a:p>
          <a:p>
            <a:pPr marL="0" lvl="0" indent="0" algn="l" rtl="0">
              <a:spcBef>
                <a:spcPts val="0"/>
              </a:spcBef>
              <a:spcAft>
                <a:spcPts val="0"/>
              </a:spcAft>
              <a:buNone/>
            </a:pPr>
            <a:endParaRPr dirty="0">
              <a:solidFill>
                <a:schemeClr val="dk1"/>
              </a:solidFill>
            </a:endParaRPr>
          </a:p>
          <a:p>
            <a:pPr marL="0" lvl="0" indent="0" algn="l" rtl="0">
              <a:spcBef>
                <a:spcPts val="0"/>
              </a:spcBef>
              <a:spcAft>
                <a:spcPts val="0"/>
              </a:spcAft>
              <a:buClr>
                <a:schemeClr val="dk1"/>
              </a:buClr>
              <a:buSzPts val="1100"/>
              <a:buFont typeface="Arial"/>
              <a:buNone/>
            </a:pPr>
            <a:endParaRPr dirty="0">
              <a:solidFill>
                <a:schemeClr val="dk1"/>
              </a:solidFill>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0"/>
        <p:cNvGrpSpPr/>
        <p:nvPr/>
      </p:nvGrpSpPr>
      <p:grpSpPr>
        <a:xfrm>
          <a:off x="0" y="0"/>
          <a:ext cx="0" cy="0"/>
          <a:chOff x="0" y="0"/>
          <a:chExt cx="0" cy="0"/>
        </a:xfrm>
      </p:grpSpPr>
      <p:sp>
        <p:nvSpPr>
          <p:cNvPr id="131" name="Google Shape;131;g2c54ea9601a_0_29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32" name="Google Shape;132;g2c54ea9601a_0_29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b="1" dirty="0">
                <a:solidFill>
                  <a:schemeClr val="dk1"/>
                </a:solidFill>
              </a:rPr>
              <a:t>Directions: </a:t>
            </a:r>
            <a:r>
              <a:rPr lang="en" dirty="0">
                <a:solidFill>
                  <a:schemeClr val="dk1"/>
                </a:solidFill>
              </a:rPr>
              <a:t>Have students copy down key vocabulary in their notes.  </a:t>
            </a:r>
            <a:endParaRPr dirty="0">
              <a:solidFill>
                <a:schemeClr val="dk1"/>
              </a:solidFill>
            </a:endParaRPr>
          </a:p>
          <a:p>
            <a:pPr marL="0" lvl="0" indent="0" algn="l" rtl="0">
              <a:spcBef>
                <a:spcPts val="0"/>
              </a:spcBef>
              <a:spcAft>
                <a:spcPts val="0"/>
              </a:spcAft>
              <a:buClr>
                <a:schemeClr val="dk1"/>
              </a:buClr>
              <a:buSzPts val="1100"/>
              <a:buFont typeface="Arial"/>
              <a:buNone/>
            </a:pPr>
            <a:endParaRPr sz="1400" dirty="0">
              <a:solidFill>
                <a:schemeClr val="dk1"/>
              </a:solidFill>
            </a:endParaRPr>
          </a:p>
          <a:p>
            <a:pPr marL="0" lvl="0" indent="0" algn="l" rtl="0">
              <a:spcBef>
                <a:spcPts val="0"/>
              </a:spcBef>
              <a:spcAft>
                <a:spcPts val="0"/>
              </a:spcAft>
              <a:buClr>
                <a:schemeClr val="dk1"/>
              </a:buClr>
              <a:buSzPts val="1100"/>
              <a:buFont typeface="Arial"/>
              <a:buNone/>
            </a:pPr>
            <a:r>
              <a:rPr lang="en" dirty="0"/>
              <a:t>Explain that God told Adam and Eve to not eat of the fruit of the tree in the middle of the garden. It was Eve, the first woman, who was tempted by the serpent (the devil) to eat the fruit and disobey God. She ate the fruit and gave the fruit to Adam. As a result they both fell out of union with God. This affected us because we inherited this sin called Original Sin. God responded with a curse and a promise against the devil. He said, “I will put enmity between you and the woman, between your offspring and hers. He will strike at your head, while you strike at his heel”(Gn 3:15). In other words, the devil would be crushed and defeated by Jesus. Jesus is the offspring of Mary therefore, this woman, this new Eve, is Mary, the mother of Jesus. There is total enmity (opposition) between Mary and Satan because she is the one immaculate creature that he could not bring down in sin.</a:t>
            </a:r>
            <a:endParaRPr dirty="0">
              <a:solidFill>
                <a:srgbClr val="333333"/>
              </a:solidFill>
              <a:highlight>
                <a:srgbClr val="FFFFFF"/>
              </a:highlight>
            </a:endParaRPr>
          </a:p>
          <a:p>
            <a:pPr marL="0" lvl="0" indent="0" algn="l" rtl="0">
              <a:spcBef>
                <a:spcPts val="0"/>
              </a:spcBef>
              <a:spcAft>
                <a:spcPts val="0"/>
              </a:spcAft>
              <a:buClr>
                <a:schemeClr val="dk1"/>
              </a:buClr>
              <a:buSzPts val="1100"/>
              <a:buFont typeface="Arial"/>
              <a:buNone/>
            </a:pPr>
            <a:endParaRPr dirty="0">
              <a:solidFill>
                <a:schemeClr val="dk1"/>
              </a:solidFill>
            </a:endParaRPr>
          </a:p>
          <a:p>
            <a:pPr marL="0" lvl="0" indent="0" algn="l" rtl="0">
              <a:spcBef>
                <a:spcPts val="0"/>
              </a:spcBef>
              <a:spcAft>
                <a:spcPts val="0"/>
              </a:spcAft>
              <a:buClr>
                <a:schemeClr val="dk1"/>
              </a:buClr>
              <a:buSzPts val="1100"/>
              <a:buFont typeface="Arial"/>
              <a:buNone/>
            </a:pPr>
            <a:endParaRPr dirty="0">
              <a:solidFill>
                <a:schemeClr val="dk1"/>
              </a:solidFill>
            </a:endParaRPr>
          </a:p>
          <a:p>
            <a:pPr marL="0" lvl="0" indent="0" algn="l" rtl="0">
              <a:spcBef>
                <a:spcPts val="0"/>
              </a:spcBef>
              <a:spcAft>
                <a:spcPts val="0"/>
              </a:spcAft>
              <a:buClr>
                <a:schemeClr val="dk1"/>
              </a:buClr>
              <a:buSzPts val="1100"/>
              <a:buFont typeface="Arial"/>
              <a:buNone/>
            </a:pPr>
            <a:r>
              <a:rPr lang="en" b="1" dirty="0">
                <a:solidFill>
                  <a:schemeClr val="dk1"/>
                </a:solidFill>
              </a:rPr>
              <a:t>Online Resources:</a:t>
            </a:r>
            <a:r>
              <a:rPr lang="en" dirty="0">
                <a:solidFill>
                  <a:schemeClr val="dk1"/>
                </a:solidFill>
              </a:rPr>
              <a:t> For an apologetic approach to Genesis 3;15 see website catholic.com. URL here: </a:t>
            </a:r>
            <a:r>
              <a:rPr lang="en" u="sng" dirty="0">
                <a:solidFill>
                  <a:schemeClr val="hlink"/>
                </a:solidFill>
                <a:hlinkClick r:id="rId3"/>
              </a:rPr>
              <a:t>https://www.catholic.com/bible-navigator/mary%E2%80%99s-immaculate-conception/genesis315</a:t>
            </a:r>
            <a:endParaRPr dirty="0">
              <a:solidFill>
                <a:schemeClr val="dk1"/>
              </a:solidFill>
            </a:endParaRPr>
          </a:p>
          <a:p>
            <a:pPr marL="0" lvl="0" indent="0" algn="l" rtl="0">
              <a:spcBef>
                <a:spcPts val="0"/>
              </a:spcBef>
              <a:spcAft>
                <a:spcPts val="0"/>
              </a:spcAft>
              <a:buClr>
                <a:schemeClr val="dk1"/>
              </a:buClr>
              <a:buSzPts val="1100"/>
              <a:buFont typeface="Arial"/>
              <a:buNone/>
            </a:pPr>
            <a:endParaRPr dirty="0">
              <a:solidFill>
                <a:schemeClr val="dk1"/>
              </a:solidFill>
            </a:endParaRPr>
          </a:p>
          <a:p>
            <a:pPr marL="0" lvl="0" indent="0" algn="l" rtl="0">
              <a:spcBef>
                <a:spcPts val="0"/>
              </a:spcBef>
              <a:spcAft>
                <a:spcPts val="0"/>
              </a:spcAft>
              <a:buClr>
                <a:schemeClr val="dk1"/>
              </a:buClr>
              <a:buSzPts val="1100"/>
              <a:buFont typeface="Arial"/>
              <a:buNone/>
            </a:pPr>
            <a:r>
              <a:rPr lang="en" dirty="0">
                <a:solidFill>
                  <a:schemeClr val="dk1"/>
                </a:solidFill>
              </a:rPr>
              <a:t>For more about Mary as the ‘Woman’ of Genesis 3:15 assign reading of article, </a:t>
            </a:r>
            <a:r>
              <a:rPr lang="en" i="1" dirty="0"/>
              <a:t>Teaching Mary the Woman to a Doubting Thomas</a:t>
            </a:r>
            <a:endParaRPr i="1" dirty="0">
              <a:solidFill>
                <a:srgbClr val="333333"/>
              </a:solidFill>
              <a:highlight>
                <a:srgbClr val="FFFFFF"/>
              </a:highlight>
            </a:endParaRPr>
          </a:p>
          <a:p>
            <a:pPr marL="0" lvl="0" indent="0" algn="l" rtl="0">
              <a:spcBef>
                <a:spcPts val="0"/>
              </a:spcBef>
              <a:spcAft>
                <a:spcPts val="0"/>
              </a:spcAft>
              <a:buClr>
                <a:schemeClr val="dk1"/>
              </a:buClr>
              <a:buSzPts val="1100"/>
              <a:buFont typeface="Arial"/>
              <a:buNone/>
            </a:pPr>
            <a:r>
              <a:rPr lang="en" dirty="0">
                <a:solidFill>
                  <a:schemeClr val="dk1"/>
                </a:solidFill>
              </a:rPr>
              <a:t>. URL here: </a:t>
            </a:r>
            <a:r>
              <a:rPr lang="en" u="sng" dirty="0">
                <a:solidFill>
                  <a:schemeClr val="hlink"/>
                </a:solidFill>
                <a:hlinkClick r:id="rId4"/>
              </a:rPr>
              <a:t>https://www.catholic365.com/article/30167/the-woman-of-distinction-introducing-mary-in-four-biblical-steps.html</a:t>
            </a:r>
            <a:r>
              <a:rPr lang="en" dirty="0">
                <a:solidFill>
                  <a:schemeClr val="dk1"/>
                </a:solidFill>
              </a:rPr>
              <a:t> </a:t>
            </a:r>
          </a:p>
          <a:p>
            <a:pPr marL="0" lvl="0" indent="0" algn="l" rtl="0">
              <a:spcBef>
                <a:spcPts val="0"/>
              </a:spcBef>
              <a:spcAft>
                <a:spcPts val="0"/>
              </a:spcAft>
              <a:buClr>
                <a:schemeClr val="dk1"/>
              </a:buClr>
              <a:buSzPts val="1100"/>
              <a:buFont typeface="Arial"/>
              <a:buNone/>
            </a:pPr>
            <a:endParaRPr lang="en" dirty="0">
              <a:solidFill>
                <a:schemeClr val="dk1"/>
              </a:solidFill>
            </a:endParaRPr>
          </a:p>
          <a:p>
            <a:pPr marL="0" marR="0" lvl="0" indent="0" algn="l" defTabSz="914400" rtl="0" eaLnBrk="1" fontAlgn="auto" latinLnBrk="0" hangingPunct="1">
              <a:lnSpc>
                <a:spcPct val="100000"/>
              </a:lnSpc>
              <a:spcBef>
                <a:spcPts val="0"/>
              </a:spcBef>
              <a:spcAft>
                <a:spcPts val="0"/>
              </a:spcAft>
              <a:buClr>
                <a:schemeClr val="dk1"/>
              </a:buClr>
              <a:buSzPts val="1100"/>
              <a:buFont typeface="Arial"/>
              <a:buNone/>
              <a:tabLst/>
              <a:defRPr/>
            </a:pPr>
            <a:r>
              <a:rPr lang="en-US" sz="1100" i="1" dirty="0">
                <a:solidFill>
                  <a:srgbClr val="7F7F7F"/>
                </a:solidFill>
                <a:effectLst/>
                <a:latin typeface="Calibri" panose="020F0502020204030204" pitchFamily="34" charset="0"/>
                <a:ea typeface="Calibri" panose="020F0502020204030204" pitchFamily="34" charset="0"/>
                <a:cs typeface="Times New Roman" panose="02020603050405020304" pitchFamily="18" charset="0"/>
              </a:rPr>
              <a:t>The videos linked in this presentation file may contain copyright material. Such material is made available for educational</a:t>
            </a:r>
            <a:r>
              <a:rPr lang="en-US" sz="1100" i="0" dirty="0">
                <a:solidFill>
                  <a:srgbClr val="A6A6A6"/>
                </a:solidFill>
                <a:effectLst/>
                <a:latin typeface="Calibri" panose="020F0502020204030204" pitchFamily="34" charset="0"/>
                <a:ea typeface="Calibri" panose="020F0502020204030204" pitchFamily="34" charset="0"/>
                <a:cs typeface="Times New Roman" panose="02020603050405020304" pitchFamily="18" charset="0"/>
              </a:rPr>
              <a:t> </a:t>
            </a:r>
            <a:r>
              <a:rPr lang="en-US" sz="1100" i="1" dirty="0">
                <a:solidFill>
                  <a:srgbClr val="7F7F7F"/>
                </a:solidFill>
                <a:effectLst/>
                <a:latin typeface="Calibri" panose="020F0502020204030204" pitchFamily="34" charset="0"/>
                <a:ea typeface="Calibri" panose="020F0502020204030204" pitchFamily="34" charset="0"/>
                <a:cs typeface="Times New Roman" panose="02020603050405020304" pitchFamily="18" charset="0"/>
              </a:rPr>
              <a:t>purposes only. This constitutes a “fair use” of any such copyright material as provided for in Title 17 U.S.C. section106A-117 of the US Copyright Law.</a:t>
            </a:r>
            <a:endParaRPr lang="en-US" sz="1100" dirty="0">
              <a:solidFill>
                <a:srgbClr val="A6A6A6"/>
              </a:solidFill>
              <a:effectLst/>
              <a:latin typeface="Calibri" panose="020F0502020204030204" pitchFamily="34" charset="0"/>
              <a:ea typeface="Calibri" panose="020F0502020204030204" pitchFamily="34" charset="0"/>
              <a:cs typeface="Times New Roman" panose="02020603050405020304" pitchFamily="18" charset="0"/>
            </a:endParaRPr>
          </a:p>
          <a:p>
            <a:pPr marL="0" lvl="0" indent="0" algn="l" rtl="0">
              <a:spcBef>
                <a:spcPts val="0"/>
              </a:spcBef>
              <a:spcAft>
                <a:spcPts val="0"/>
              </a:spcAft>
              <a:buClr>
                <a:schemeClr val="dk1"/>
              </a:buClr>
              <a:buSzPts val="1100"/>
              <a:buFont typeface="Arial"/>
              <a:buNone/>
            </a:pPr>
            <a:endParaRPr dirty="0">
              <a:solidFill>
                <a:schemeClr val="dk1"/>
              </a:solidFill>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0"/>
        <p:cNvGrpSpPr/>
        <p:nvPr/>
      </p:nvGrpSpPr>
      <p:grpSpPr>
        <a:xfrm>
          <a:off x="0" y="0"/>
          <a:ext cx="0" cy="0"/>
          <a:chOff x="0" y="0"/>
          <a:chExt cx="0" cy="0"/>
        </a:xfrm>
      </p:grpSpPr>
      <p:sp>
        <p:nvSpPr>
          <p:cNvPr id="141" name="Google Shape;141;g2c3331fb20f_0_2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2" name="Google Shape;142;g2c3331fb20f_0_2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b="1" dirty="0">
                <a:solidFill>
                  <a:schemeClr val="dk1"/>
                </a:solidFill>
              </a:rPr>
              <a:t>Photo Credit:</a:t>
            </a:r>
            <a:r>
              <a:rPr lang="en" dirty="0">
                <a:solidFill>
                  <a:schemeClr val="dk1"/>
                </a:solidFill>
              </a:rPr>
              <a:t> </a:t>
            </a:r>
            <a:r>
              <a:rPr lang="en-US" dirty="0"/>
              <a:t>https://commons.wikimedia.org/wiki/File:N%C3%BCrnberg_St._Lorenz_Dreik%C3%B6nigsaltar_Geburt_01.jpg</a:t>
            </a:r>
            <a:endParaRPr dirty="0">
              <a:solidFill>
                <a:schemeClr val="dk1"/>
              </a:solidFill>
            </a:endParaRPr>
          </a:p>
          <a:p>
            <a:pPr marL="0" lvl="0" indent="0" algn="l" rtl="0">
              <a:spcBef>
                <a:spcPts val="0"/>
              </a:spcBef>
              <a:spcAft>
                <a:spcPts val="0"/>
              </a:spcAft>
              <a:buClr>
                <a:schemeClr val="dk1"/>
              </a:buClr>
              <a:buSzPts val="1100"/>
              <a:buFont typeface="Arial"/>
              <a:buNone/>
            </a:pPr>
            <a:endParaRPr dirty="0">
              <a:solidFill>
                <a:schemeClr val="dk1"/>
              </a:solidFill>
            </a:endParaRPr>
          </a:p>
          <a:p>
            <a:pPr marL="0" lvl="0" indent="0" algn="l" rtl="0">
              <a:spcBef>
                <a:spcPts val="0"/>
              </a:spcBef>
              <a:spcAft>
                <a:spcPts val="0"/>
              </a:spcAft>
              <a:buNone/>
            </a:pPr>
            <a:r>
              <a:rPr lang="en" b="1" dirty="0">
                <a:solidFill>
                  <a:schemeClr val="dk1"/>
                </a:solidFill>
              </a:rPr>
              <a:t>Directions: </a:t>
            </a:r>
            <a:r>
              <a:rPr lang="en" dirty="0">
                <a:solidFill>
                  <a:schemeClr val="dk1"/>
                </a:solidFill>
              </a:rPr>
              <a:t>Have students write down the information on the slide into their notes. Ask students the following questions about the image on the slide and have them write down their answers to share later.</a:t>
            </a:r>
            <a:endParaRPr dirty="0">
              <a:solidFill>
                <a:schemeClr val="dk1"/>
              </a:solidFill>
            </a:endParaRPr>
          </a:p>
          <a:p>
            <a:pPr marL="457200" lvl="0" indent="-298450" algn="l" rtl="0">
              <a:spcBef>
                <a:spcPts val="0"/>
              </a:spcBef>
              <a:spcAft>
                <a:spcPts val="0"/>
              </a:spcAft>
              <a:buClr>
                <a:schemeClr val="dk1"/>
              </a:buClr>
              <a:buSzPts val="1100"/>
              <a:buAutoNum type="arabicPeriod"/>
            </a:pPr>
            <a:r>
              <a:rPr lang="en" dirty="0">
                <a:solidFill>
                  <a:schemeClr val="dk1"/>
                </a:solidFill>
              </a:rPr>
              <a:t>What three things stand out to you in this image?</a:t>
            </a:r>
            <a:endParaRPr dirty="0">
              <a:solidFill>
                <a:schemeClr val="dk1"/>
              </a:solidFill>
            </a:endParaRPr>
          </a:p>
          <a:p>
            <a:pPr marL="457200" lvl="0" indent="-298450" algn="l" rtl="0">
              <a:spcBef>
                <a:spcPts val="0"/>
              </a:spcBef>
              <a:spcAft>
                <a:spcPts val="0"/>
              </a:spcAft>
              <a:buClr>
                <a:schemeClr val="dk1"/>
              </a:buClr>
              <a:buSzPts val="1100"/>
              <a:buAutoNum type="arabicPeriod"/>
            </a:pPr>
            <a:r>
              <a:rPr lang="en" dirty="0">
                <a:solidFill>
                  <a:schemeClr val="dk1"/>
                </a:solidFill>
              </a:rPr>
              <a:t>Who is in the image?</a:t>
            </a:r>
            <a:endParaRPr dirty="0">
              <a:solidFill>
                <a:schemeClr val="dk1"/>
              </a:solidFill>
            </a:endParaRPr>
          </a:p>
          <a:p>
            <a:pPr marL="457200" lvl="0" indent="-298450" algn="l" rtl="0">
              <a:spcBef>
                <a:spcPts val="0"/>
              </a:spcBef>
              <a:spcAft>
                <a:spcPts val="0"/>
              </a:spcAft>
              <a:buClr>
                <a:schemeClr val="dk1"/>
              </a:buClr>
              <a:buSzPts val="1100"/>
              <a:buAutoNum type="arabicPeriod"/>
            </a:pPr>
            <a:r>
              <a:rPr lang="en" dirty="0">
                <a:solidFill>
                  <a:schemeClr val="dk1"/>
                </a:solidFill>
              </a:rPr>
              <a:t>What inb the image represents life?</a:t>
            </a:r>
            <a:endParaRPr dirty="0">
              <a:solidFill>
                <a:schemeClr val="dk1"/>
              </a:solidFill>
            </a:endParaRPr>
          </a:p>
          <a:p>
            <a:pPr marL="457200" lvl="0" indent="-298450" algn="l" rtl="0">
              <a:spcBef>
                <a:spcPts val="0"/>
              </a:spcBef>
              <a:spcAft>
                <a:spcPts val="0"/>
              </a:spcAft>
              <a:buClr>
                <a:schemeClr val="dk1"/>
              </a:buClr>
              <a:buSzPts val="1100"/>
              <a:buAutoNum type="arabicPeriod"/>
            </a:pPr>
            <a:r>
              <a:rPr lang="en" dirty="0">
                <a:solidFill>
                  <a:schemeClr val="dk1"/>
                </a:solidFill>
              </a:rPr>
              <a:t>What in the image represents death?</a:t>
            </a:r>
            <a:endParaRPr dirty="0">
              <a:solidFill>
                <a:schemeClr val="dk1"/>
              </a:solidFill>
            </a:endParaRPr>
          </a:p>
          <a:p>
            <a:pPr marL="457200" lvl="0" indent="-298450" algn="l" rtl="0">
              <a:spcBef>
                <a:spcPts val="0"/>
              </a:spcBef>
              <a:spcAft>
                <a:spcPts val="0"/>
              </a:spcAft>
              <a:buClr>
                <a:schemeClr val="dk1"/>
              </a:buClr>
              <a:buSzPts val="1100"/>
              <a:buAutoNum type="arabicPeriod"/>
            </a:pPr>
            <a:r>
              <a:rPr lang="en" dirty="0">
                <a:solidFill>
                  <a:schemeClr val="dk1"/>
                </a:solidFill>
              </a:rPr>
              <a:t>What are the women handing out?</a:t>
            </a:r>
            <a:endParaRPr dirty="0">
              <a:solidFill>
                <a:schemeClr val="dk1"/>
              </a:solidFill>
            </a:endParaRPr>
          </a:p>
          <a:p>
            <a:pPr marL="457200" lvl="0" indent="-298450" algn="l" rtl="0">
              <a:spcBef>
                <a:spcPts val="0"/>
              </a:spcBef>
              <a:spcAft>
                <a:spcPts val="0"/>
              </a:spcAft>
              <a:buClr>
                <a:schemeClr val="dk1"/>
              </a:buClr>
              <a:buSzPts val="1100"/>
              <a:buAutoNum type="arabicPeriod"/>
            </a:pPr>
            <a:r>
              <a:rPr lang="en" dirty="0">
                <a:solidFill>
                  <a:schemeClr val="dk1"/>
                </a:solidFill>
              </a:rPr>
              <a:t>How does the fruit compare to the Eucharist in what they bring about?</a:t>
            </a:r>
            <a:endParaRPr dirty="0">
              <a:solidFill>
                <a:schemeClr val="dk1"/>
              </a:solidFill>
            </a:endParaRPr>
          </a:p>
          <a:p>
            <a:pPr marL="0" lvl="0" indent="0" algn="l" rtl="0">
              <a:spcBef>
                <a:spcPts val="0"/>
              </a:spcBef>
              <a:spcAft>
                <a:spcPts val="0"/>
              </a:spcAft>
              <a:buNone/>
            </a:pPr>
            <a:endParaRPr dirty="0">
              <a:solidFill>
                <a:schemeClr val="dk1"/>
              </a:solidFill>
            </a:endParaRPr>
          </a:p>
          <a:p>
            <a:pPr marL="0" lvl="0" indent="0" algn="l" rtl="0">
              <a:spcBef>
                <a:spcPts val="0"/>
              </a:spcBef>
              <a:spcAft>
                <a:spcPts val="0"/>
              </a:spcAft>
              <a:buNone/>
            </a:pPr>
            <a:r>
              <a:rPr lang="en" dirty="0">
                <a:solidFill>
                  <a:schemeClr val="dk1"/>
                </a:solidFill>
              </a:rPr>
              <a:t>Have students share their answers with the person next to them. Choose a student to share their answer with the whole class for each of the six  questions.</a:t>
            </a:r>
            <a:endParaRPr dirty="0">
              <a:solidFill>
                <a:schemeClr val="dk1"/>
              </a:solidFill>
            </a:endParaRPr>
          </a:p>
          <a:p>
            <a:pPr marL="0" lvl="0" indent="0" algn="l" rtl="0">
              <a:spcBef>
                <a:spcPts val="0"/>
              </a:spcBef>
              <a:spcAft>
                <a:spcPts val="0"/>
              </a:spcAft>
              <a:buClr>
                <a:schemeClr val="dk1"/>
              </a:buClr>
              <a:buSzPts val="1100"/>
              <a:buFont typeface="Arial"/>
              <a:buNone/>
            </a:pPr>
            <a:endParaRPr dirty="0">
              <a:solidFill>
                <a:schemeClr val="dk1"/>
              </a:solidFill>
            </a:endParaRPr>
          </a:p>
          <a:p>
            <a:pPr marL="0" lvl="0" indent="0" algn="l" rtl="0">
              <a:spcBef>
                <a:spcPts val="0"/>
              </a:spcBef>
              <a:spcAft>
                <a:spcPts val="0"/>
              </a:spcAft>
              <a:buClr>
                <a:schemeClr val="dk1"/>
              </a:buClr>
              <a:buSzPts val="1100"/>
              <a:buFont typeface="Arial"/>
              <a:buNone/>
            </a:pPr>
            <a:r>
              <a:rPr lang="en" b="1" dirty="0">
                <a:solidFill>
                  <a:schemeClr val="dk1"/>
                </a:solidFill>
              </a:rPr>
              <a:t>Online Resources: </a:t>
            </a:r>
            <a:r>
              <a:rPr lang="en" dirty="0">
                <a:solidFill>
                  <a:schemeClr val="dk1"/>
                </a:solidFill>
              </a:rPr>
              <a:t>Have students view, </a:t>
            </a:r>
            <a:r>
              <a:rPr lang="en" i="1" dirty="0">
                <a:solidFill>
                  <a:schemeClr val="dk1"/>
                </a:solidFill>
              </a:rPr>
              <a:t>MARY AS THE NEW EVE</a:t>
            </a:r>
            <a:r>
              <a:rPr lang="en" dirty="0">
                <a:solidFill>
                  <a:schemeClr val="dk1"/>
                </a:solidFill>
              </a:rPr>
              <a:t> . URL here: : </a:t>
            </a:r>
            <a:r>
              <a:rPr lang="en" u="sng" dirty="0">
                <a:solidFill>
                  <a:schemeClr val="hlink"/>
                </a:solidFill>
                <a:hlinkClick r:id="rId3"/>
              </a:rPr>
              <a:t>https://youtu.be/xRGlX1wIMI8</a:t>
            </a:r>
            <a:r>
              <a:rPr lang="en" dirty="0">
                <a:solidFill>
                  <a:schemeClr val="dk1"/>
                </a:solidFill>
              </a:rPr>
              <a:t> </a:t>
            </a:r>
          </a:p>
          <a:p>
            <a:pPr marL="0" lvl="0" indent="0" algn="l" rtl="0">
              <a:spcBef>
                <a:spcPts val="0"/>
              </a:spcBef>
              <a:spcAft>
                <a:spcPts val="0"/>
              </a:spcAft>
              <a:buClr>
                <a:schemeClr val="dk1"/>
              </a:buClr>
              <a:buSzPts val="1100"/>
              <a:buFont typeface="Arial"/>
              <a:buNone/>
            </a:pPr>
            <a:endParaRPr lang="en" dirty="0">
              <a:solidFill>
                <a:schemeClr val="dk1"/>
              </a:solidFill>
            </a:endParaRPr>
          </a:p>
          <a:p>
            <a:pPr marL="0" marR="0" lvl="0" indent="0" algn="l" defTabSz="914400" rtl="0" eaLnBrk="1" fontAlgn="auto" latinLnBrk="0" hangingPunct="1">
              <a:lnSpc>
                <a:spcPct val="100000"/>
              </a:lnSpc>
              <a:spcBef>
                <a:spcPts val="0"/>
              </a:spcBef>
              <a:spcAft>
                <a:spcPts val="0"/>
              </a:spcAft>
              <a:buClr>
                <a:schemeClr val="dk1"/>
              </a:buClr>
              <a:buSzPts val="1100"/>
              <a:buFont typeface="Arial"/>
              <a:buNone/>
              <a:tabLst/>
              <a:defRPr/>
            </a:pPr>
            <a:r>
              <a:rPr lang="en-US" sz="1100" i="1" dirty="0">
                <a:solidFill>
                  <a:srgbClr val="7F7F7F"/>
                </a:solidFill>
                <a:effectLst/>
                <a:latin typeface="Calibri" panose="020F0502020204030204" pitchFamily="34" charset="0"/>
                <a:ea typeface="Calibri" panose="020F0502020204030204" pitchFamily="34" charset="0"/>
                <a:cs typeface="Times New Roman" panose="02020603050405020304" pitchFamily="18" charset="0"/>
              </a:rPr>
              <a:t>The videos linked in this presentation file may contain copyright material. Such material is made available for educational</a:t>
            </a:r>
            <a:r>
              <a:rPr lang="en-US" sz="1100" i="0" dirty="0">
                <a:solidFill>
                  <a:srgbClr val="A6A6A6"/>
                </a:solidFill>
                <a:effectLst/>
                <a:latin typeface="Calibri" panose="020F0502020204030204" pitchFamily="34" charset="0"/>
                <a:ea typeface="Calibri" panose="020F0502020204030204" pitchFamily="34" charset="0"/>
                <a:cs typeface="Times New Roman" panose="02020603050405020304" pitchFamily="18" charset="0"/>
              </a:rPr>
              <a:t> </a:t>
            </a:r>
            <a:r>
              <a:rPr lang="en-US" sz="1100" i="1" dirty="0">
                <a:solidFill>
                  <a:srgbClr val="7F7F7F"/>
                </a:solidFill>
                <a:effectLst/>
                <a:latin typeface="Calibri" panose="020F0502020204030204" pitchFamily="34" charset="0"/>
                <a:ea typeface="Calibri" panose="020F0502020204030204" pitchFamily="34" charset="0"/>
                <a:cs typeface="Times New Roman" panose="02020603050405020304" pitchFamily="18" charset="0"/>
              </a:rPr>
              <a:t>purposes only. This constitutes a “fair use” of any such copyright material as provided for in Title 17 U.S.C. section106A-117 of the US Copyright Law.</a:t>
            </a:r>
            <a:endParaRPr lang="en-US" sz="1100" dirty="0">
              <a:solidFill>
                <a:srgbClr val="A6A6A6"/>
              </a:solidFill>
              <a:effectLst/>
              <a:latin typeface="Calibri" panose="020F0502020204030204" pitchFamily="34" charset="0"/>
              <a:ea typeface="Calibri" panose="020F0502020204030204" pitchFamily="34" charset="0"/>
              <a:cs typeface="Times New Roman" panose="02020603050405020304" pitchFamily="18" charset="0"/>
            </a:endParaRPr>
          </a:p>
          <a:p>
            <a:pPr marL="0" lvl="0" indent="0" algn="l" rtl="0">
              <a:spcBef>
                <a:spcPts val="0"/>
              </a:spcBef>
              <a:spcAft>
                <a:spcPts val="0"/>
              </a:spcAft>
              <a:buClr>
                <a:schemeClr val="dk1"/>
              </a:buClr>
              <a:buSzPts val="1100"/>
              <a:buFont typeface="Arial"/>
              <a:buNone/>
            </a:pPr>
            <a:endParaRPr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7"/>
        <p:cNvGrpSpPr/>
        <p:nvPr/>
      </p:nvGrpSpPr>
      <p:grpSpPr>
        <a:xfrm>
          <a:off x="0" y="0"/>
          <a:ext cx="0" cy="0"/>
          <a:chOff x="0" y="0"/>
          <a:chExt cx="0" cy="0"/>
        </a:xfrm>
      </p:grpSpPr>
      <p:sp>
        <p:nvSpPr>
          <p:cNvPr id="148" name="Google Shape;148;g2c3331fb20f_0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9" name="Google Shape;149;g2c3331fb20f_0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b="1" dirty="0"/>
              <a:t>Photo Credit: </a:t>
            </a:r>
            <a:r>
              <a:rPr lang="en" dirty="0">
                <a:uFill>
                  <a:noFill/>
                </a:uFill>
                <a:hlinkClick r:id="rId3"/>
              </a:rPr>
              <a:t>Filippo Vitale</a:t>
            </a:r>
            <a:r>
              <a:rPr lang="en" dirty="0"/>
              <a:t>,Public domain. </a:t>
            </a:r>
            <a:r>
              <a:rPr lang="en" dirty="0">
                <a:uFill>
                  <a:noFill/>
                </a:uFill>
                <a:hlinkClick r:id="rId4"/>
              </a:rPr>
              <a:t>https://commons.wikimedia.org/wiki/File:F_Vitale_Sacrificio_de_Isaac_Capodimonte.jpg</a:t>
            </a:r>
            <a:r>
              <a:rPr lang="en" dirty="0"/>
              <a:t> </a:t>
            </a:r>
            <a:endParaRPr sz="1050" dirty="0">
              <a:highlight>
                <a:srgbClr val="F8F9FA"/>
              </a:highlight>
            </a:endParaRPr>
          </a:p>
          <a:p>
            <a:pPr marL="0" lvl="0" indent="0" algn="l" rtl="0">
              <a:spcBef>
                <a:spcPts val="0"/>
              </a:spcBef>
              <a:spcAft>
                <a:spcPts val="0"/>
              </a:spcAft>
              <a:buNone/>
            </a:pPr>
            <a:endParaRPr b="1" dirty="0">
              <a:solidFill>
                <a:schemeClr val="dk1"/>
              </a:solidFill>
            </a:endParaRPr>
          </a:p>
          <a:p>
            <a:pPr marL="0" lvl="0" indent="0" algn="l" rtl="0">
              <a:spcBef>
                <a:spcPts val="0"/>
              </a:spcBef>
              <a:spcAft>
                <a:spcPts val="0"/>
              </a:spcAft>
              <a:buNone/>
            </a:pPr>
            <a:r>
              <a:rPr lang="en" b="1" dirty="0">
                <a:solidFill>
                  <a:schemeClr val="dk1"/>
                </a:solidFill>
              </a:rPr>
              <a:t>Directions: </a:t>
            </a:r>
            <a:r>
              <a:rPr lang="en" dirty="0">
                <a:solidFill>
                  <a:schemeClr val="dk1"/>
                </a:solidFill>
              </a:rPr>
              <a:t>Have students write down the information on the slide into their notes. Explain that God began a series of covenants with Abraham. His descendants would be his chosen people. Jesus is one of his descendants. We too are children of Abraham when we are baptized into Jesus Christ. Abraham gives us a model of how to have faith in God. </a:t>
            </a:r>
            <a:endParaRPr dirty="0">
              <a:solidFill>
                <a:schemeClr val="dk1"/>
              </a:solidFill>
            </a:endParaRPr>
          </a:p>
          <a:p>
            <a:pPr marL="0" lvl="0" indent="0" algn="l" rtl="0">
              <a:spcBef>
                <a:spcPts val="0"/>
              </a:spcBef>
              <a:spcAft>
                <a:spcPts val="0"/>
              </a:spcAft>
              <a:buNone/>
            </a:pPr>
            <a:endParaRPr dirty="0">
              <a:solidFill>
                <a:schemeClr val="dk1"/>
              </a:solidFill>
            </a:endParaRPr>
          </a:p>
          <a:p>
            <a:pPr marL="0" lvl="0" indent="0" algn="l" rtl="0">
              <a:spcBef>
                <a:spcPts val="0"/>
              </a:spcBef>
              <a:spcAft>
                <a:spcPts val="0"/>
              </a:spcAft>
              <a:buNone/>
            </a:pPr>
            <a:r>
              <a:rPr lang="en" dirty="0">
                <a:solidFill>
                  <a:schemeClr val="dk1"/>
                </a:solidFill>
              </a:rPr>
              <a:t>What is happening in the image? Have students look up Genesis chapter 22 and read about the binding of Isaac.</a:t>
            </a:r>
            <a:endParaRPr dirty="0">
              <a:solidFill>
                <a:schemeClr val="dk1"/>
              </a:solidFill>
            </a:endParaRPr>
          </a:p>
          <a:p>
            <a:pPr marL="0" lvl="0" indent="0" algn="l" rtl="0">
              <a:spcBef>
                <a:spcPts val="0"/>
              </a:spcBef>
              <a:spcAft>
                <a:spcPts val="0"/>
              </a:spcAft>
              <a:buNone/>
            </a:pPr>
            <a:endParaRPr dirty="0">
              <a:solidFill>
                <a:schemeClr val="dk1"/>
              </a:solidFill>
            </a:endParaRPr>
          </a:p>
          <a:p>
            <a:pPr marL="0" lvl="0" indent="0" algn="l" rtl="0">
              <a:lnSpc>
                <a:spcPct val="105000"/>
              </a:lnSpc>
              <a:spcBef>
                <a:spcPts val="0"/>
              </a:spcBef>
              <a:spcAft>
                <a:spcPts val="0"/>
              </a:spcAft>
              <a:buNone/>
            </a:pPr>
            <a:r>
              <a:rPr lang="en" dirty="0">
                <a:solidFill>
                  <a:schemeClr val="dk1"/>
                </a:solidFill>
              </a:rPr>
              <a:t>Ask students to list the ways Abraham had faith in God…Start with these two…</a:t>
            </a:r>
            <a:endParaRPr dirty="0">
              <a:solidFill>
                <a:schemeClr val="dk1"/>
              </a:solidFill>
            </a:endParaRPr>
          </a:p>
          <a:p>
            <a:pPr marL="457200" lvl="0" indent="-298450" algn="l" rtl="0">
              <a:lnSpc>
                <a:spcPct val="105000"/>
              </a:lnSpc>
              <a:spcBef>
                <a:spcPts val="1200"/>
              </a:spcBef>
              <a:spcAft>
                <a:spcPts val="0"/>
              </a:spcAft>
              <a:buClr>
                <a:schemeClr val="dk1"/>
              </a:buClr>
              <a:buSzPts val="1100"/>
              <a:buAutoNum type="arabicPeriod"/>
            </a:pPr>
            <a:r>
              <a:rPr lang="en" dirty="0">
                <a:solidFill>
                  <a:schemeClr val="dk1"/>
                </a:solidFill>
              </a:rPr>
              <a:t>He obeyed God and set out for a place where he was promised an inheritance—a large family and land—even though his wife, Sarah, was old and barren, and he did not know where he was going.</a:t>
            </a:r>
            <a:endParaRPr dirty="0">
              <a:solidFill>
                <a:schemeClr val="dk1"/>
              </a:solidFill>
            </a:endParaRPr>
          </a:p>
          <a:p>
            <a:pPr marL="457200" lvl="0" indent="-298450" algn="l" rtl="0">
              <a:lnSpc>
                <a:spcPct val="105000"/>
              </a:lnSpc>
              <a:spcBef>
                <a:spcPts val="0"/>
              </a:spcBef>
              <a:spcAft>
                <a:spcPts val="0"/>
              </a:spcAft>
              <a:buClr>
                <a:schemeClr val="dk1"/>
              </a:buClr>
              <a:buSzPts val="1100"/>
              <a:buAutoNum type="arabicPeriod"/>
            </a:pPr>
            <a:r>
              <a:rPr lang="en" dirty="0">
                <a:solidFill>
                  <a:schemeClr val="dk1"/>
                </a:solidFill>
              </a:rPr>
              <a:t>He offered his only son Isaac to God as a sacrifice. </a:t>
            </a:r>
            <a:endParaRPr dirty="0">
              <a:solidFill>
                <a:schemeClr val="dk1"/>
              </a:solidFill>
            </a:endParaRPr>
          </a:p>
          <a:p>
            <a:pPr marL="0" lvl="0" indent="0" algn="l" rtl="0">
              <a:spcBef>
                <a:spcPts val="1200"/>
              </a:spcBef>
              <a:spcAft>
                <a:spcPts val="0"/>
              </a:spcAft>
              <a:buNone/>
            </a:pPr>
            <a:r>
              <a:rPr lang="en" dirty="0">
                <a:solidFill>
                  <a:schemeClr val="dk1"/>
                </a:solidFill>
              </a:rPr>
              <a:t>Abraham’s willingness to offer his own son out of love for God is an example of what we are all to undertake for the Father. What great sacrifice can you imagine offering to God in your life? </a:t>
            </a:r>
            <a:endParaRPr dirty="0">
              <a:solidFill>
                <a:schemeClr val="dk1"/>
              </a:solidFill>
            </a:endParaRPr>
          </a:p>
          <a:p>
            <a:pPr marL="0" lvl="0" indent="0" algn="l" rtl="0">
              <a:spcBef>
                <a:spcPts val="0"/>
              </a:spcBef>
              <a:spcAft>
                <a:spcPts val="0"/>
              </a:spcAft>
              <a:buClr>
                <a:schemeClr val="dk1"/>
              </a:buClr>
              <a:buSzPts val="1100"/>
              <a:buFont typeface="Arial"/>
              <a:buNone/>
            </a:pPr>
            <a:endParaRPr dirty="0">
              <a:solidFill>
                <a:schemeClr val="dk1"/>
              </a:solidFill>
            </a:endParaRPr>
          </a:p>
          <a:p>
            <a:pPr marL="0" lvl="0" indent="0" algn="l" rtl="0">
              <a:spcBef>
                <a:spcPts val="0"/>
              </a:spcBef>
              <a:spcAft>
                <a:spcPts val="0"/>
              </a:spcAft>
              <a:buNone/>
            </a:pPr>
            <a:r>
              <a:rPr lang="en" b="1" dirty="0">
                <a:solidFill>
                  <a:schemeClr val="dk1"/>
                </a:solidFill>
              </a:rPr>
              <a:t>Online Resources: </a:t>
            </a:r>
            <a:r>
              <a:rPr lang="en" dirty="0">
                <a:solidFill>
                  <a:schemeClr val="dk1"/>
                </a:solidFill>
              </a:rPr>
              <a:t>Have students view, </a:t>
            </a:r>
            <a:r>
              <a:rPr lang="en" i="1" dirty="0">
                <a:solidFill>
                  <a:schemeClr val="dk1"/>
                </a:solidFill>
              </a:rPr>
              <a:t>Genesis 12-50</a:t>
            </a:r>
            <a:r>
              <a:rPr lang="en" dirty="0">
                <a:solidFill>
                  <a:schemeClr val="dk1"/>
                </a:solidFill>
              </a:rPr>
              <a:t>. URL here: </a:t>
            </a:r>
            <a:r>
              <a:rPr lang="en" u="sng" dirty="0">
                <a:solidFill>
                  <a:schemeClr val="hlink"/>
                </a:solidFill>
                <a:hlinkClick r:id="rId5"/>
              </a:rPr>
              <a:t>https://youtu.be/F4isSyennFo</a:t>
            </a:r>
            <a:r>
              <a:rPr lang="en" dirty="0">
                <a:solidFill>
                  <a:schemeClr val="dk1"/>
                </a:solidFill>
              </a:rPr>
              <a:t> </a:t>
            </a:r>
            <a:endParaRPr dirty="0">
              <a:solidFill>
                <a:schemeClr val="dk1"/>
              </a:solidFill>
            </a:endParaRPr>
          </a:p>
          <a:p>
            <a:pPr marL="0" lvl="0" indent="0" algn="l" rtl="0">
              <a:spcBef>
                <a:spcPts val="0"/>
              </a:spcBef>
              <a:spcAft>
                <a:spcPts val="0"/>
              </a:spcAft>
              <a:buClr>
                <a:schemeClr val="dk1"/>
              </a:buClr>
              <a:buSzPts val="1100"/>
              <a:buFont typeface="Arial"/>
              <a:buNone/>
            </a:pPr>
            <a:r>
              <a:rPr lang="en" dirty="0">
                <a:solidFill>
                  <a:schemeClr val="dk1"/>
                </a:solidFill>
              </a:rPr>
              <a:t>Have students view</a:t>
            </a:r>
            <a:r>
              <a:rPr lang="en" i="1" dirty="0">
                <a:solidFill>
                  <a:schemeClr val="dk1"/>
                </a:solidFill>
              </a:rPr>
              <a:t> The Faith of Abraham and the Spiritual Life.</a:t>
            </a:r>
            <a:r>
              <a:rPr lang="en" dirty="0">
                <a:solidFill>
                  <a:schemeClr val="dk1"/>
                </a:solidFill>
              </a:rPr>
              <a:t> URL here: </a:t>
            </a:r>
            <a:r>
              <a:rPr lang="en" u="sng" dirty="0">
                <a:solidFill>
                  <a:schemeClr val="hlink"/>
                </a:solidFill>
                <a:hlinkClick r:id="rId6"/>
              </a:rPr>
              <a:t>https://youtu.be/O0DvKubL4uw</a:t>
            </a:r>
            <a:r>
              <a:rPr lang="en" dirty="0">
                <a:solidFill>
                  <a:schemeClr val="dk1"/>
                </a:solidFill>
              </a:rPr>
              <a:t> </a:t>
            </a:r>
          </a:p>
          <a:p>
            <a:pPr marL="0" lvl="0" indent="0" algn="l" rtl="0">
              <a:spcBef>
                <a:spcPts val="0"/>
              </a:spcBef>
              <a:spcAft>
                <a:spcPts val="0"/>
              </a:spcAft>
              <a:buClr>
                <a:schemeClr val="dk1"/>
              </a:buClr>
              <a:buSzPts val="1100"/>
              <a:buFont typeface="Arial"/>
              <a:buNone/>
            </a:pPr>
            <a:endParaRPr lang="en" dirty="0">
              <a:solidFill>
                <a:schemeClr val="dk1"/>
              </a:solidFill>
            </a:endParaRPr>
          </a:p>
          <a:p>
            <a:pPr marL="0" marR="0" lvl="0" indent="0" algn="l" defTabSz="914400" rtl="0" eaLnBrk="1" fontAlgn="auto" latinLnBrk="0" hangingPunct="1">
              <a:lnSpc>
                <a:spcPct val="100000"/>
              </a:lnSpc>
              <a:spcBef>
                <a:spcPts val="0"/>
              </a:spcBef>
              <a:spcAft>
                <a:spcPts val="0"/>
              </a:spcAft>
              <a:buClr>
                <a:schemeClr val="dk1"/>
              </a:buClr>
              <a:buSzPts val="1100"/>
              <a:buFont typeface="Arial"/>
              <a:buNone/>
              <a:tabLst/>
              <a:defRPr/>
            </a:pPr>
            <a:r>
              <a:rPr lang="en-US" sz="1100" i="1" dirty="0">
                <a:solidFill>
                  <a:srgbClr val="7F7F7F"/>
                </a:solidFill>
                <a:effectLst/>
                <a:latin typeface="Calibri" panose="020F0502020204030204" pitchFamily="34" charset="0"/>
                <a:ea typeface="Calibri" panose="020F0502020204030204" pitchFamily="34" charset="0"/>
                <a:cs typeface="Times New Roman" panose="02020603050405020304" pitchFamily="18" charset="0"/>
              </a:rPr>
              <a:t>The videos linked in this presentation file may contain copyright material. Such material is made available for educational</a:t>
            </a:r>
            <a:r>
              <a:rPr lang="en-US" sz="1100" i="0" dirty="0">
                <a:solidFill>
                  <a:srgbClr val="A6A6A6"/>
                </a:solidFill>
                <a:effectLst/>
                <a:latin typeface="Calibri" panose="020F0502020204030204" pitchFamily="34" charset="0"/>
                <a:ea typeface="Calibri" panose="020F0502020204030204" pitchFamily="34" charset="0"/>
                <a:cs typeface="Times New Roman" panose="02020603050405020304" pitchFamily="18" charset="0"/>
              </a:rPr>
              <a:t> </a:t>
            </a:r>
            <a:r>
              <a:rPr lang="en-US" sz="1100" i="1" dirty="0">
                <a:solidFill>
                  <a:srgbClr val="7F7F7F"/>
                </a:solidFill>
                <a:effectLst/>
                <a:latin typeface="Calibri" panose="020F0502020204030204" pitchFamily="34" charset="0"/>
                <a:ea typeface="Calibri" panose="020F0502020204030204" pitchFamily="34" charset="0"/>
                <a:cs typeface="Times New Roman" panose="02020603050405020304" pitchFamily="18" charset="0"/>
              </a:rPr>
              <a:t>purposes only. This constitutes a “fair use” of any such copyright material as provided for in Title 17 U.S.C. section106A-117 of the US Copyright Law.</a:t>
            </a:r>
            <a:endParaRPr lang="en-US" sz="1100" dirty="0">
              <a:solidFill>
                <a:srgbClr val="A6A6A6"/>
              </a:solidFill>
              <a:effectLst/>
              <a:latin typeface="Calibri" panose="020F0502020204030204" pitchFamily="34" charset="0"/>
              <a:ea typeface="Calibri" panose="020F0502020204030204" pitchFamily="34" charset="0"/>
              <a:cs typeface="Times New Roman" panose="02020603050405020304" pitchFamily="18" charset="0"/>
            </a:endParaRPr>
          </a:p>
          <a:p>
            <a:pPr marL="0" lvl="0" indent="0" algn="l" rtl="0">
              <a:spcBef>
                <a:spcPts val="0"/>
              </a:spcBef>
              <a:spcAft>
                <a:spcPts val="0"/>
              </a:spcAft>
              <a:buClr>
                <a:schemeClr val="dk1"/>
              </a:buClr>
              <a:buSzPts val="1100"/>
              <a:buFont typeface="Arial"/>
              <a:buNone/>
            </a:pPr>
            <a:endParaRPr dirty="0">
              <a:solidFill>
                <a:schemeClr val="dk1"/>
              </a:solidFill>
            </a:endParaRPr>
          </a:p>
          <a:p>
            <a:pPr marL="0" lvl="0" indent="0" algn="l" rtl="0">
              <a:spcBef>
                <a:spcPts val="0"/>
              </a:spcBef>
              <a:spcAft>
                <a:spcPts val="0"/>
              </a:spcAft>
              <a:buNone/>
            </a:pPr>
            <a:endParaRPr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4"/>
        <p:cNvGrpSpPr/>
        <p:nvPr/>
      </p:nvGrpSpPr>
      <p:grpSpPr>
        <a:xfrm>
          <a:off x="0" y="0"/>
          <a:ext cx="0" cy="0"/>
          <a:chOff x="0" y="0"/>
          <a:chExt cx="0" cy="0"/>
        </a:xfrm>
      </p:grpSpPr>
      <p:sp>
        <p:nvSpPr>
          <p:cNvPr id="155" name="Google Shape;155;g26bb0cae06a_0_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6" name="Google Shape;156;g26bb0cae06a_0_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b="1" dirty="0">
                <a:solidFill>
                  <a:schemeClr val="dk1"/>
                </a:solidFill>
              </a:rPr>
              <a:t>Photo Credit:</a:t>
            </a:r>
            <a:r>
              <a:rPr lang="en" dirty="0">
                <a:solidFill>
                  <a:schemeClr val="dk1"/>
                </a:solidFill>
              </a:rPr>
              <a:t> </a:t>
            </a:r>
            <a:r>
              <a:rPr lang="en" dirty="0">
                <a:uFill>
                  <a:noFill/>
                </a:uFill>
                <a:hlinkClick r:id="rId3"/>
              </a:rPr>
              <a:t>Jim Padgett</a:t>
            </a:r>
            <a:r>
              <a:rPr lang="en" dirty="0"/>
              <a:t>,</a:t>
            </a:r>
            <a:r>
              <a:rPr lang="en" dirty="0">
                <a:uFill>
                  <a:noFill/>
                </a:uFill>
                <a:hlinkClick r:id="rId4"/>
              </a:rPr>
              <a:t>Creative Commons Attribution-Share Alike 3.0</a:t>
            </a:r>
            <a:r>
              <a:rPr lang="en" dirty="0"/>
              <a:t>. https://commons.wikimedia.org/wiki/File:Book_of_Genesis_Chapter_15-3_(Bible_Illustrations_by_Sweet_Media).jpg</a:t>
            </a:r>
            <a:endParaRPr sz="1050" dirty="0">
              <a:highlight>
                <a:srgbClr val="F8F9FA"/>
              </a:highlight>
            </a:endParaRPr>
          </a:p>
          <a:p>
            <a:pPr marL="0" lvl="0" indent="0" algn="l" rtl="0">
              <a:spcBef>
                <a:spcPts val="0"/>
              </a:spcBef>
              <a:spcAft>
                <a:spcPts val="0"/>
              </a:spcAft>
              <a:buNone/>
            </a:pPr>
            <a:endParaRPr dirty="0">
              <a:solidFill>
                <a:schemeClr val="dk1"/>
              </a:solidFill>
            </a:endParaRPr>
          </a:p>
          <a:p>
            <a:pPr marL="0" lvl="0" indent="0" algn="l" rtl="0">
              <a:spcBef>
                <a:spcPts val="0"/>
              </a:spcBef>
              <a:spcAft>
                <a:spcPts val="0"/>
              </a:spcAft>
              <a:buClr>
                <a:schemeClr val="dk1"/>
              </a:buClr>
              <a:buSzPts val="1100"/>
              <a:buFont typeface="Arial"/>
              <a:buNone/>
            </a:pPr>
            <a:r>
              <a:rPr lang="en" b="1" dirty="0">
                <a:solidFill>
                  <a:schemeClr val="dk1"/>
                </a:solidFill>
              </a:rPr>
              <a:t>Directions: </a:t>
            </a:r>
            <a:r>
              <a:rPr lang="en" dirty="0">
                <a:solidFill>
                  <a:schemeClr val="dk1"/>
                </a:solidFill>
              </a:rPr>
              <a:t>Have students write down the information on the slide into their notes. Ask students why this promise of a countless multitude of descendants so amazing? (His wife Sarah was too old to have children). </a:t>
            </a:r>
            <a:endParaRPr dirty="0">
              <a:solidFill>
                <a:schemeClr val="dk1"/>
              </a:solidFill>
            </a:endParaRPr>
          </a:p>
          <a:p>
            <a:pPr marL="0" lvl="0" indent="0" algn="l" rtl="0">
              <a:spcBef>
                <a:spcPts val="0"/>
              </a:spcBef>
              <a:spcAft>
                <a:spcPts val="0"/>
              </a:spcAft>
              <a:buClr>
                <a:schemeClr val="dk1"/>
              </a:buClr>
              <a:buSzPts val="1100"/>
              <a:buFont typeface="Arial"/>
              <a:buNone/>
            </a:pPr>
            <a:endParaRPr dirty="0">
              <a:solidFill>
                <a:schemeClr val="dk1"/>
              </a:solidFill>
            </a:endParaRPr>
          </a:p>
          <a:p>
            <a:pPr marL="0" lvl="0" indent="0" algn="l" rtl="0">
              <a:spcBef>
                <a:spcPts val="0"/>
              </a:spcBef>
              <a:spcAft>
                <a:spcPts val="0"/>
              </a:spcAft>
              <a:buClr>
                <a:schemeClr val="dk1"/>
              </a:buClr>
              <a:buSzPts val="1100"/>
              <a:buFont typeface="Arial"/>
              <a:buNone/>
            </a:pPr>
            <a:r>
              <a:rPr lang="en" b="1" dirty="0">
                <a:solidFill>
                  <a:schemeClr val="dk1"/>
                </a:solidFill>
              </a:rPr>
              <a:t>Online Resources: </a:t>
            </a:r>
            <a:r>
              <a:rPr lang="en" dirty="0">
                <a:solidFill>
                  <a:schemeClr val="dk1"/>
                </a:solidFill>
              </a:rPr>
              <a:t>Have students view, Understanding genesis: Abraham and Isaac. URL here:</a:t>
            </a:r>
            <a:r>
              <a:rPr lang="en" b="1" dirty="0">
                <a:solidFill>
                  <a:schemeClr val="dk1"/>
                </a:solidFill>
              </a:rPr>
              <a:t> </a:t>
            </a:r>
            <a:r>
              <a:rPr lang="en" b="1" u="sng" dirty="0">
                <a:solidFill>
                  <a:schemeClr val="hlink"/>
                </a:solidFill>
                <a:hlinkClick r:id="rId5"/>
              </a:rPr>
              <a:t>https://youtu.be/4iO_UCOI9Q0</a:t>
            </a:r>
            <a:r>
              <a:rPr lang="en" b="1" dirty="0">
                <a:solidFill>
                  <a:schemeClr val="dk1"/>
                </a:solidFill>
              </a:rPr>
              <a:t> </a:t>
            </a:r>
          </a:p>
          <a:p>
            <a:pPr marL="0" lvl="0" indent="0" algn="l" rtl="0">
              <a:spcBef>
                <a:spcPts val="0"/>
              </a:spcBef>
              <a:spcAft>
                <a:spcPts val="0"/>
              </a:spcAft>
              <a:buClr>
                <a:schemeClr val="dk1"/>
              </a:buClr>
              <a:buSzPts val="1100"/>
              <a:buFont typeface="Arial"/>
              <a:buNone/>
            </a:pPr>
            <a:endParaRPr lang="en" b="1" dirty="0">
              <a:solidFill>
                <a:schemeClr val="dk1"/>
              </a:solidFill>
            </a:endParaRPr>
          </a:p>
          <a:p>
            <a:pPr marL="0" marR="0" lvl="0" indent="0" algn="l" defTabSz="914400" rtl="0" eaLnBrk="1" fontAlgn="auto" latinLnBrk="0" hangingPunct="1">
              <a:lnSpc>
                <a:spcPct val="100000"/>
              </a:lnSpc>
              <a:spcBef>
                <a:spcPts val="0"/>
              </a:spcBef>
              <a:spcAft>
                <a:spcPts val="0"/>
              </a:spcAft>
              <a:buClr>
                <a:schemeClr val="dk1"/>
              </a:buClr>
              <a:buSzPts val="1100"/>
              <a:buFont typeface="Arial"/>
              <a:buNone/>
              <a:tabLst/>
              <a:defRPr/>
            </a:pPr>
            <a:r>
              <a:rPr lang="en-US" sz="1100" i="1" dirty="0">
                <a:solidFill>
                  <a:srgbClr val="7F7F7F"/>
                </a:solidFill>
                <a:effectLst/>
                <a:latin typeface="Calibri" panose="020F0502020204030204" pitchFamily="34" charset="0"/>
                <a:ea typeface="Calibri" panose="020F0502020204030204" pitchFamily="34" charset="0"/>
                <a:cs typeface="Times New Roman" panose="02020603050405020304" pitchFamily="18" charset="0"/>
              </a:rPr>
              <a:t>The videos linked in this presentation file may contain copyright material. Such material is made available for educational</a:t>
            </a:r>
            <a:r>
              <a:rPr lang="en-US" sz="1100" i="0" dirty="0">
                <a:solidFill>
                  <a:srgbClr val="A6A6A6"/>
                </a:solidFill>
                <a:effectLst/>
                <a:latin typeface="Calibri" panose="020F0502020204030204" pitchFamily="34" charset="0"/>
                <a:ea typeface="Calibri" panose="020F0502020204030204" pitchFamily="34" charset="0"/>
                <a:cs typeface="Times New Roman" panose="02020603050405020304" pitchFamily="18" charset="0"/>
              </a:rPr>
              <a:t> </a:t>
            </a:r>
            <a:r>
              <a:rPr lang="en-US" sz="1100" i="1" dirty="0">
                <a:solidFill>
                  <a:srgbClr val="7F7F7F"/>
                </a:solidFill>
                <a:effectLst/>
                <a:latin typeface="Calibri" panose="020F0502020204030204" pitchFamily="34" charset="0"/>
                <a:ea typeface="Calibri" panose="020F0502020204030204" pitchFamily="34" charset="0"/>
                <a:cs typeface="Times New Roman" panose="02020603050405020304" pitchFamily="18" charset="0"/>
              </a:rPr>
              <a:t>purposes only. This constitutes a “fair use” of any such copyright material as provided for in Title 17 U.S.C. section106A-117 of the US Copyright Law.</a:t>
            </a:r>
            <a:endParaRPr lang="en-US" sz="1100" dirty="0">
              <a:solidFill>
                <a:srgbClr val="A6A6A6"/>
              </a:solidFill>
              <a:effectLst/>
              <a:latin typeface="Calibri" panose="020F0502020204030204" pitchFamily="34" charset="0"/>
              <a:ea typeface="Calibri" panose="020F0502020204030204" pitchFamily="34" charset="0"/>
              <a:cs typeface="Times New Roman" panose="02020603050405020304" pitchFamily="18" charset="0"/>
            </a:endParaRPr>
          </a:p>
          <a:p>
            <a:pPr marL="0" lvl="0" indent="0" algn="l" rtl="0">
              <a:spcBef>
                <a:spcPts val="0"/>
              </a:spcBef>
              <a:spcAft>
                <a:spcPts val="0"/>
              </a:spcAft>
              <a:buClr>
                <a:schemeClr val="dk1"/>
              </a:buClr>
              <a:buSzPts val="1100"/>
              <a:buFont typeface="Arial"/>
              <a:buNone/>
            </a:pPr>
            <a:endParaRPr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2"/>
        <p:cNvGrpSpPr/>
        <p:nvPr/>
      </p:nvGrpSpPr>
      <p:grpSpPr>
        <a:xfrm>
          <a:off x="0" y="0"/>
          <a:ext cx="0" cy="0"/>
          <a:chOff x="0" y="0"/>
          <a:chExt cx="0" cy="0"/>
        </a:xfrm>
      </p:grpSpPr>
      <p:sp>
        <p:nvSpPr>
          <p:cNvPr id="163" name="Google Shape;163;g2c54ea9601a_0_38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64" name="Google Shape;164;g2c54ea9601a_0_38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b="1" dirty="0">
                <a:solidFill>
                  <a:schemeClr val="dk1"/>
                </a:solidFill>
              </a:rPr>
              <a:t>Photo Credit: </a:t>
            </a:r>
            <a:r>
              <a:rPr lang="en" dirty="0">
                <a:uFill>
                  <a:noFill/>
                </a:uFill>
                <a:hlinkClick r:id="rId3"/>
              </a:rPr>
              <a:t>Gustave Doré</a:t>
            </a:r>
            <a:r>
              <a:rPr lang="en" dirty="0"/>
              <a:t>, Public domain. https://commons.wikimedia.org/wiki/File:La_lucha_de_Jacob_contra_el_%C3%81ngel_Mayor.jpg</a:t>
            </a:r>
            <a:endParaRPr sz="1050" dirty="0">
              <a:highlight>
                <a:srgbClr val="F8F9FA"/>
              </a:highlight>
            </a:endParaRPr>
          </a:p>
          <a:p>
            <a:pPr marL="0" lvl="0" indent="0" algn="l" rtl="0">
              <a:spcBef>
                <a:spcPts val="0"/>
              </a:spcBef>
              <a:spcAft>
                <a:spcPts val="0"/>
              </a:spcAft>
              <a:buClr>
                <a:schemeClr val="dk1"/>
              </a:buClr>
              <a:buSzPts val="1100"/>
              <a:buFont typeface="Arial"/>
              <a:buNone/>
            </a:pPr>
            <a:endParaRPr b="1" dirty="0">
              <a:solidFill>
                <a:schemeClr val="dk1"/>
              </a:solidFill>
            </a:endParaRPr>
          </a:p>
          <a:p>
            <a:pPr marL="0" lvl="0" indent="0" algn="l" rtl="0">
              <a:spcBef>
                <a:spcPts val="0"/>
              </a:spcBef>
              <a:spcAft>
                <a:spcPts val="0"/>
              </a:spcAft>
              <a:buClr>
                <a:schemeClr val="dk1"/>
              </a:buClr>
              <a:buSzPts val="1100"/>
              <a:buFont typeface="Arial"/>
              <a:buNone/>
            </a:pPr>
            <a:r>
              <a:rPr lang="en" b="1" dirty="0">
                <a:solidFill>
                  <a:schemeClr val="dk1"/>
                </a:solidFill>
              </a:rPr>
              <a:t>Directions: </a:t>
            </a:r>
            <a:r>
              <a:rPr lang="en" dirty="0">
                <a:solidFill>
                  <a:schemeClr val="dk1"/>
                </a:solidFill>
              </a:rPr>
              <a:t>Have students copy down key vocabulary in their notes.  </a:t>
            </a:r>
            <a:endParaRPr dirty="0">
              <a:solidFill>
                <a:schemeClr val="dk1"/>
              </a:solidFill>
            </a:endParaRPr>
          </a:p>
          <a:p>
            <a:pPr marL="0" lvl="0" indent="0" algn="l" rtl="0">
              <a:spcBef>
                <a:spcPts val="0"/>
              </a:spcBef>
              <a:spcAft>
                <a:spcPts val="0"/>
              </a:spcAft>
              <a:buClr>
                <a:schemeClr val="dk1"/>
              </a:buClr>
              <a:buSzPts val="605"/>
              <a:buFont typeface="Arial"/>
              <a:buNone/>
            </a:pPr>
            <a:r>
              <a:rPr lang="en" dirty="0"/>
              <a:t>Remind students that Jacob was given the name Israel after he wrestled with a man (often thought to be an angel…see Genesis 32:28–29). Israel means one who wrestles with God. The Israelites were a collection of 12 tribes which originated in the patriarchy of the 12 sons of Israel. </a:t>
            </a:r>
            <a:endParaRPr sz="4040" dirty="0">
              <a:solidFill>
                <a:schemeClr val="dk1"/>
              </a:solidFill>
              <a:latin typeface="Calibri"/>
              <a:ea typeface="Calibri"/>
              <a:cs typeface="Calibri"/>
              <a:sym typeface="Calibri"/>
            </a:endParaRPr>
          </a:p>
          <a:p>
            <a:pPr marL="0" lvl="0" indent="0" algn="l" rtl="0">
              <a:spcBef>
                <a:spcPts val="0"/>
              </a:spcBef>
              <a:spcAft>
                <a:spcPts val="0"/>
              </a:spcAft>
              <a:buClr>
                <a:schemeClr val="dk1"/>
              </a:buClr>
              <a:buSzPts val="1100"/>
              <a:buFont typeface="Arial"/>
              <a:buNone/>
            </a:pPr>
            <a:endParaRPr dirty="0">
              <a:solidFill>
                <a:schemeClr val="dk1"/>
              </a:solidFill>
            </a:endParaRPr>
          </a:p>
          <a:p>
            <a:pPr marL="0" lvl="0" indent="0" algn="l" rtl="0">
              <a:spcBef>
                <a:spcPts val="0"/>
              </a:spcBef>
              <a:spcAft>
                <a:spcPts val="0"/>
              </a:spcAft>
              <a:buClr>
                <a:schemeClr val="dk1"/>
              </a:buClr>
              <a:buSzPts val="1100"/>
              <a:buFont typeface="Arial"/>
              <a:buNone/>
            </a:pPr>
            <a:r>
              <a:rPr lang="en" b="1" dirty="0">
                <a:solidFill>
                  <a:schemeClr val="dk1"/>
                </a:solidFill>
              </a:rPr>
              <a:t>Online Resources: </a:t>
            </a:r>
            <a:r>
              <a:rPr lang="en" dirty="0">
                <a:solidFill>
                  <a:schemeClr val="dk1"/>
                </a:solidFill>
              </a:rPr>
              <a:t>For more about the 12 Tribes which descended from Israel (Jacob) see URL here:</a:t>
            </a:r>
            <a:r>
              <a:rPr lang="en" b="1" dirty="0">
                <a:solidFill>
                  <a:schemeClr val="dk1"/>
                </a:solidFill>
              </a:rPr>
              <a:t> </a:t>
            </a:r>
            <a:r>
              <a:rPr lang="en" b="1" u="sng" dirty="0">
                <a:solidFill>
                  <a:schemeClr val="hlink"/>
                </a:solidFill>
                <a:hlinkClick r:id="rId4"/>
              </a:rPr>
              <a:t>https://catholic-resources.org/Bible/History-12Tribes.htm</a:t>
            </a:r>
            <a:r>
              <a:rPr lang="en" b="1" dirty="0">
                <a:solidFill>
                  <a:schemeClr val="dk1"/>
                </a:solidFill>
              </a:rPr>
              <a:t> </a:t>
            </a:r>
          </a:p>
          <a:p>
            <a:pPr marL="0" lvl="0" indent="0" algn="l" rtl="0">
              <a:spcBef>
                <a:spcPts val="0"/>
              </a:spcBef>
              <a:spcAft>
                <a:spcPts val="0"/>
              </a:spcAft>
              <a:buClr>
                <a:schemeClr val="dk1"/>
              </a:buClr>
              <a:buSzPts val="1100"/>
              <a:buFont typeface="Arial"/>
              <a:buNone/>
            </a:pPr>
            <a:endParaRPr lang="en" b="1" dirty="0">
              <a:solidFill>
                <a:schemeClr val="dk1"/>
              </a:solidFill>
            </a:endParaRPr>
          </a:p>
          <a:p>
            <a:pPr marL="0" marR="0" lvl="0" indent="0" algn="l" defTabSz="914400" rtl="0" eaLnBrk="1" fontAlgn="auto" latinLnBrk="0" hangingPunct="1">
              <a:lnSpc>
                <a:spcPct val="100000"/>
              </a:lnSpc>
              <a:spcBef>
                <a:spcPts val="0"/>
              </a:spcBef>
              <a:spcAft>
                <a:spcPts val="0"/>
              </a:spcAft>
              <a:buClr>
                <a:schemeClr val="dk1"/>
              </a:buClr>
              <a:buSzPts val="1100"/>
              <a:buFont typeface="Arial"/>
              <a:buNone/>
              <a:tabLst/>
              <a:defRPr/>
            </a:pPr>
            <a:r>
              <a:rPr lang="en-US" sz="1100" i="1" dirty="0">
                <a:solidFill>
                  <a:srgbClr val="7F7F7F"/>
                </a:solidFill>
                <a:effectLst/>
                <a:latin typeface="Calibri" panose="020F0502020204030204" pitchFamily="34" charset="0"/>
                <a:ea typeface="Calibri" panose="020F0502020204030204" pitchFamily="34" charset="0"/>
                <a:cs typeface="Times New Roman" panose="02020603050405020304" pitchFamily="18" charset="0"/>
              </a:rPr>
              <a:t>The videos linked in this presentation file may contain copyright material. Such material is made available for educational</a:t>
            </a:r>
            <a:r>
              <a:rPr lang="en-US" sz="1100" i="0" dirty="0">
                <a:solidFill>
                  <a:srgbClr val="A6A6A6"/>
                </a:solidFill>
                <a:effectLst/>
                <a:latin typeface="Calibri" panose="020F0502020204030204" pitchFamily="34" charset="0"/>
                <a:ea typeface="Calibri" panose="020F0502020204030204" pitchFamily="34" charset="0"/>
                <a:cs typeface="Times New Roman" panose="02020603050405020304" pitchFamily="18" charset="0"/>
              </a:rPr>
              <a:t> </a:t>
            </a:r>
            <a:r>
              <a:rPr lang="en-US" sz="1100" i="1" dirty="0">
                <a:solidFill>
                  <a:srgbClr val="7F7F7F"/>
                </a:solidFill>
                <a:effectLst/>
                <a:latin typeface="Calibri" panose="020F0502020204030204" pitchFamily="34" charset="0"/>
                <a:ea typeface="Calibri" panose="020F0502020204030204" pitchFamily="34" charset="0"/>
                <a:cs typeface="Times New Roman" panose="02020603050405020304" pitchFamily="18" charset="0"/>
              </a:rPr>
              <a:t>purposes only. This constitutes a “fair use” of any such copyright material as provided for in Title 17 U.S.C. section106A-117 of the US Copyright Law.</a:t>
            </a:r>
            <a:endParaRPr lang="en-US" sz="1100" dirty="0">
              <a:solidFill>
                <a:srgbClr val="A6A6A6"/>
              </a:solidFill>
              <a:effectLst/>
              <a:latin typeface="Calibri" panose="020F0502020204030204" pitchFamily="34" charset="0"/>
              <a:ea typeface="Calibri" panose="020F0502020204030204" pitchFamily="34" charset="0"/>
              <a:cs typeface="Times New Roman" panose="02020603050405020304" pitchFamily="18" charset="0"/>
            </a:endParaRPr>
          </a:p>
          <a:p>
            <a:pPr marL="0" lvl="0" indent="0" algn="l" rtl="0">
              <a:spcBef>
                <a:spcPts val="0"/>
              </a:spcBef>
              <a:spcAft>
                <a:spcPts val="0"/>
              </a:spcAft>
              <a:buClr>
                <a:schemeClr val="dk1"/>
              </a:buClr>
              <a:buSzPts val="1100"/>
              <a:buFont typeface="Arial"/>
              <a:buNone/>
            </a:pPr>
            <a:endParaRPr dirty="0">
              <a:solidFill>
                <a:schemeClr val="dk1"/>
              </a:solidFill>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2"/>
        <p:cNvGrpSpPr/>
        <p:nvPr/>
      </p:nvGrpSpPr>
      <p:grpSpPr>
        <a:xfrm>
          <a:off x="0" y="0"/>
          <a:ext cx="0" cy="0"/>
          <a:chOff x="0" y="0"/>
          <a:chExt cx="0" cy="0"/>
        </a:xfrm>
      </p:grpSpPr>
      <p:sp>
        <p:nvSpPr>
          <p:cNvPr id="173" name="Google Shape;173;g2c54ea9601a_0_9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74" name="Google Shape;174;g2c54ea9601a_0_9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b="1" dirty="0">
                <a:solidFill>
                  <a:schemeClr val="dk1"/>
                </a:solidFill>
              </a:rPr>
              <a:t>Directions:</a:t>
            </a:r>
            <a:r>
              <a:rPr lang="en" dirty="0">
                <a:solidFill>
                  <a:schemeClr val="dk1"/>
                </a:solidFill>
              </a:rPr>
              <a:t> Have students write down the question and then write down their answer….Then have students share their answers with one person close by. </a:t>
            </a:r>
            <a:endParaRPr dirty="0">
              <a:solidFill>
                <a:schemeClr val="dk1"/>
              </a:solidFill>
            </a:endParaRPr>
          </a:p>
          <a:p>
            <a:pPr marL="0" lvl="0" indent="0" algn="l" rtl="0">
              <a:spcBef>
                <a:spcPts val="0"/>
              </a:spcBef>
              <a:spcAft>
                <a:spcPts val="0"/>
              </a:spcAft>
              <a:buNone/>
            </a:pPr>
            <a:endParaRPr lang="en-US" b="1" dirty="0"/>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sz="1100" i="1" dirty="0">
                <a:solidFill>
                  <a:srgbClr val="7F7F7F"/>
                </a:solidFill>
                <a:effectLst/>
                <a:latin typeface="Calibri" panose="020F0502020204030204" pitchFamily="34" charset="0"/>
                <a:ea typeface="Calibri" panose="020F0502020204030204" pitchFamily="34" charset="0"/>
                <a:cs typeface="Times New Roman" panose="02020603050405020304" pitchFamily="18" charset="0"/>
              </a:rPr>
              <a:t>The videos linked in this presentation file may contain copyright material. Such material is made available for educational</a:t>
            </a:r>
            <a:r>
              <a:rPr lang="en-US" sz="1100" i="0" dirty="0">
                <a:solidFill>
                  <a:srgbClr val="A6A6A6"/>
                </a:solidFill>
                <a:effectLst/>
                <a:latin typeface="Calibri" panose="020F0502020204030204" pitchFamily="34" charset="0"/>
                <a:ea typeface="Calibri" panose="020F0502020204030204" pitchFamily="34" charset="0"/>
                <a:cs typeface="Times New Roman" panose="02020603050405020304" pitchFamily="18" charset="0"/>
              </a:rPr>
              <a:t> </a:t>
            </a:r>
            <a:r>
              <a:rPr lang="en-US" sz="1100" i="1" dirty="0">
                <a:solidFill>
                  <a:srgbClr val="7F7F7F"/>
                </a:solidFill>
                <a:effectLst/>
                <a:latin typeface="Calibri" panose="020F0502020204030204" pitchFamily="34" charset="0"/>
                <a:ea typeface="Calibri" panose="020F0502020204030204" pitchFamily="34" charset="0"/>
                <a:cs typeface="Times New Roman" panose="02020603050405020304" pitchFamily="18" charset="0"/>
              </a:rPr>
              <a:t>purposes only. This constitutes a “fair use” of any such copyright material as provided for in Title 17 U.S.C. section106A-117 of the US Copyright Law.</a:t>
            </a:r>
            <a:endParaRPr lang="en-US" sz="1100" dirty="0">
              <a:solidFill>
                <a:srgbClr val="A6A6A6"/>
              </a:solidFill>
              <a:effectLst/>
              <a:latin typeface="Calibri" panose="020F0502020204030204" pitchFamily="34" charset="0"/>
              <a:ea typeface="Calibri" panose="020F0502020204030204" pitchFamily="34" charset="0"/>
              <a:cs typeface="Times New Roman" panose="02020603050405020304" pitchFamily="18" charset="0"/>
            </a:endParaRPr>
          </a:p>
          <a:p>
            <a:pPr marL="0" lvl="0" indent="0" algn="l" rtl="0">
              <a:spcBef>
                <a:spcPts val="0"/>
              </a:spcBef>
              <a:spcAft>
                <a:spcPts val="0"/>
              </a:spcAft>
              <a:buNone/>
            </a:pPr>
            <a:endParaRPr b="1" dirty="0"/>
          </a:p>
          <a:p>
            <a:pPr marL="0" lvl="0" indent="0" algn="l" rtl="0">
              <a:lnSpc>
                <a:spcPct val="100000"/>
              </a:lnSpc>
              <a:spcBef>
                <a:spcPts val="0"/>
              </a:spcBef>
              <a:spcAft>
                <a:spcPts val="0"/>
              </a:spcAft>
              <a:buSzPts val="1100"/>
              <a:buNone/>
            </a:pPr>
            <a:endParaRPr b="1"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norm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1" name="Google Shape;11;p2"/>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2" name="Google Shape;12;p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4"/>
        <p:cNvGrpSpPr/>
        <p:nvPr/>
      </p:nvGrpSpPr>
      <p:grpSpPr>
        <a:xfrm>
          <a:off x="0" y="0"/>
          <a:ext cx="0" cy="0"/>
          <a:chOff x="0" y="0"/>
          <a:chExt cx="0" cy="0"/>
        </a:xfrm>
      </p:grpSpPr>
      <p:sp>
        <p:nvSpPr>
          <p:cNvPr id="45" name="Google Shape;45;p11"/>
          <p:cNvSpPr txBox="1">
            <a:spLocks noGrp="1"/>
          </p:cNvSpPr>
          <p:nvPr>
            <p:ph type="title" hasCustomPrompt="1"/>
          </p:nvPr>
        </p:nvSpPr>
        <p:spPr>
          <a:xfrm>
            <a:off x="311700" y="1106125"/>
            <a:ext cx="8520600" cy="1963500"/>
          </a:xfrm>
          <a:prstGeom prst="rect">
            <a:avLst/>
          </a:prstGeom>
        </p:spPr>
        <p:txBody>
          <a:bodyPr spcFirstLastPara="1" wrap="square" lIns="91425" tIns="91425" rIns="91425" bIns="91425" anchor="b" anchorCtr="0">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a:spLocks noGrp="1"/>
          </p:cNvSpPr>
          <p:nvPr>
            <p:ph type="body" idx="1"/>
          </p:nvPr>
        </p:nvSpPr>
        <p:spPr>
          <a:xfrm>
            <a:off x="311700" y="3152225"/>
            <a:ext cx="8520600" cy="1300800"/>
          </a:xfrm>
          <a:prstGeom prst="rect">
            <a:avLst/>
          </a:prstGeom>
        </p:spPr>
        <p:txBody>
          <a:bodyPr spcFirstLastPara="1" wrap="square" lIns="91425" tIns="91425" rIns="91425" bIns="91425" anchor="t" anchorCtr="0">
            <a:normAutofit/>
          </a:bodyPr>
          <a:lstStyle>
            <a:lvl1pPr marL="457200" lvl="0" indent="-342900" algn="ctr">
              <a:spcBef>
                <a:spcPts val="0"/>
              </a:spcBef>
              <a:spcAft>
                <a:spcPts val="0"/>
              </a:spcAft>
              <a:buSzPts val="1800"/>
              <a:buChar char="●"/>
              <a:defRPr/>
            </a:lvl1pPr>
            <a:lvl2pPr marL="914400" lvl="1" indent="-317500" algn="ctr">
              <a:spcBef>
                <a:spcPts val="0"/>
              </a:spcBef>
              <a:spcAft>
                <a:spcPts val="0"/>
              </a:spcAft>
              <a:buSzPts val="1400"/>
              <a:buChar char="○"/>
              <a:defRPr/>
            </a:lvl2pPr>
            <a:lvl3pPr marL="1371600" lvl="2" indent="-317500" algn="ctr">
              <a:spcBef>
                <a:spcPts val="0"/>
              </a:spcBef>
              <a:spcAft>
                <a:spcPts val="0"/>
              </a:spcAft>
              <a:buSzPts val="1400"/>
              <a:buChar char="■"/>
              <a:defRPr/>
            </a:lvl3pPr>
            <a:lvl4pPr marL="1828800" lvl="3" indent="-317500" algn="ctr">
              <a:spcBef>
                <a:spcPts val="0"/>
              </a:spcBef>
              <a:spcAft>
                <a:spcPts val="0"/>
              </a:spcAft>
              <a:buSzPts val="1400"/>
              <a:buChar char="●"/>
              <a:defRPr/>
            </a:lvl4pPr>
            <a:lvl5pPr marL="2286000" lvl="4" indent="-317500" algn="ctr">
              <a:spcBef>
                <a:spcPts val="0"/>
              </a:spcBef>
              <a:spcAft>
                <a:spcPts val="0"/>
              </a:spcAft>
              <a:buSzPts val="1400"/>
              <a:buChar char="○"/>
              <a:defRPr/>
            </a:lvl5pPr>
            <a:lvl6pPr marL="2743200" lvl="5" indent="-317500" algn="ctr">
              <a:spcBef>
                <a:spcPts val="0"/>
              </a:spcBef>
              <a:spcAft>
                <a:spcPts val="0"/>
              </a:spcAft>
              <a:buSzPts val="1400"/>
              <a:buChar char="■"/>
              <a:defRPr/>
            </a:lvl6pPr>
            <a:lvl7pPr marL="3200400" lvl="6" indent="-317500" algn="ctr">
              <a:spcBef>
                <a:spcPts val="0"/>
              </a:spcBef>
              <a:spcAft>
                <a:spcPts val="0"/>
              </a:spcAft>
              <a:buSzPts val="1400"/>
              <a:buChar char="●"/>
              <a:defRPr/>
            </a:lvl7pPr>
            <a:lvl8pPr marL="3657600" lvl="7" indent="-317500" algn="ctr">
              <a:spcBef>
                <a:spcPts val="0"/>
              </a:spcBef>
              <a:spcAft>
                <a:spcPts val="0"/>
              </a:spcAft>
              <a:buSzPts val="1400"/>
              <a:buChar char="○"/>
              <a:defRPr/>
            </a:lvl8pPr>
            <a:lvl9pPr marL="4114800" lvl="8" indent="-317500" algn="ctr">
              <a:spcBef>
                <a:spcPts val="0"/>
              </a:spcBef>
              <a:spcAft>
                <a:spcPts val="0"/>
              </a:spcAft>
              <a:buSzPts val="1400"/>
              <a:buChar char="■"/>
              <a:defRPr/>
            </a:lvl9pPr>
          </a:lstStyle>
          <a:p>
            <a:endParaRPr/>
          </a:p>
        </p:txBody>
      </p:sp>
      <p:sp>
        <p:nvSpPr>
          <p:cNvPr id="47" name="Google Shape;47;p1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8"/>
        <p:cNvGrpSpPr/>
        <p:nvPr/>
      </p:nvGrpSpPr>
      <p:grpSpPr>
        <a:xfrm>
          <a:off x="0" y="0"/>
          <a:ext cx="0" cy="0"/>
          <a:chOff x="0" y="0"/>
          <a:chExt cx="0" cy="0"/>
        </a:xfrm>
      </p:grpSpPr>
      <p:sp>
        <p:nvSpPr>
          <p:cNvPr id="49" name="Google Shape;49;p1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50"/>
        <p:cNvGrpSpPr/>
        <p:nvPr/>
      </p:nvGrpSpPr>
      <p:grpSpPr>
        <a:xfrm>
          <a:off x="0" y="0"/>
          <a:ext cx="0" cy="0"/>
          <a:chOff x="0" y="0"/>
          <a:chExt cx="0" cy="0"/>
        </a:xfrm>
      </p:grpSpPr>
      <p:sp>
        <p:nvSpPr>
          <p:cNvPr id="51" name="Google Shape;51;p13"/>
          <p:cNvSpPr txBox="1">
            <a:spLocks noGrp="1"/>
          </p:cNvSpPr>
          <p:nvPr>
            <p:ph type="title"/>
          </p:nvPr>
        </p:nvSpPr>
        <p:spPr>
          <a:xfrm>
            <a:off x="857250" y="457200"/>
            <a:ext cx="7406400" cy="1017300"/>
          </a:xfrm>
          <a:prstGeom prst="rect">
            <a:avLst/>
          </a:prstGeom>
          <a:noFill/>
          <a:ln>
            <a:noFill/>
          </a:ln>
        </p:spPr>
        <p:txBody>
          <a:bodyPr spcFirstLastPara="1" wrap="square" lIns="68575" tIns="34275" rIns="68575" bIns="34275" anchor="ctr" anchorCtr="0">
            <a:normAutofit/>
          </a:bodyPr>
          <a:lstStyle>
            <a:lvl1pPr lvl="0" algn="l" rtl="0">
              <a:lnSpc>
                <a:spcPct val="90000"/>
              </a:lnSpc>
              <a:spcBef>
                <a:spcPts val="0"/>
              </a:spcBef>
              <a:spcAft>
                <a:spcPts val="0"/>
              </a:spcAft>
              <a:buClr>
                <a:schemeClr val="accent1"/>
              </a:buClr>
              <a:buSzPts val="14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52" name="Google Shape;52;p13"/>
          <p:cNvSpPr txBox="1">
            <a:spLocks noGrp="1"/>
          </p:cNvSpPr>
          <p:nvPr>
            <p:ph type="body" idx="1"/>
          </p:nvPr>
        </p:nvSpPr>
        <p:spPr>
          <a:xfrm>
            <a:off x="857250" y="1543050"/>
            <a:ext cx="7404900" cy="3029100"/>
          </a:xfrm>
          <a:prstGeom prst="rect">
            <a:avLst/>
          </a:prstGeom>
          <a:noFill/>
          <a:ln>
            <a:noFill/>
          </a:ln>
        </p:spPr>
        <p:txBody>
          <a:bodyPr spcFirstLastPara="1" wrap="square" lIns="68575" tIns="34275" rIns="68575" bIns="34275" anchor="t" anchorCtr="0">
            <a:normAutofit/>
          </a:bodyPr>
          <a:lstStyle>
            <a:lvl1pPr marL="457200" lvl="0" indent="-298450" algn="l" rtl="0">
              <a:lnSpc>
                <a:spcPct val="90000"/>
              </a:lnSpc>
              <a:spcBef>
                <a:spcPts val="1100"/>
              </a:spcBef>
              <a:spcAft>
                <a:spcPts val="0"/>
              </a:spcAft>
              <a:buSzPts val="1100"/>
              <a:buChar char="●"/>
              <a:defRPr/>
            </a:lvl1pPr>
            <a:lvl2pPr marL="914400" lvl="1" indent="-298450" algn="l" rtl="0">
              <a:lnSpc>
                <a:spcPct val="90000"/>
              </a:lnSpc>
              <a:spcBef>
                <a:spcPts val="1200"/>
              </a:spcBef>
              <a:spcAft>
                <a:spcPts val="0"/>
              </a:spcAft>
              <a:buSzPts val="1100"/>
              <a:buChar char="○"/>
              <a:defRPr/>
            </a:lvl2pPr>
            <a:lvl3pPr marL="1371600" lvl="2" indent="-298450" algn="l" rtl="0">
              <a:lnSpc>
                <a:spcPct val="90000"/>
              </a:lnSpc>
              <a:spcBef>
                <a:spcPts val="300"/>
              </a:spcBef>
              <a:spcAft>
                <a:spcPts val="0"/>
              </a:spcAft>
              <a:buSzPts val="1100"/>
              <a:buChar char="■"/>
              <a:defRPr/>
            </a:lvl3pPr>
            <a:lvl4pPr marL="1828800" lvl="3" indent="-298450" algn="l" rtl="0">
              <a:lnSpc>
                <a:spcPct val="90000"/>
              </a:lnSpc>
              <a:spcBef>
                <a:spcPts val="300"/>
              </a:spcBef>
              <a:spcAft>
                <a:spcPts val="0"/>
              </a:spcAft>
              <a:buSzPts val="1100"/>
              <a:buChar char="●"/>
              <a:defRPr/>
            </a:lvl4pPr>
            <a:lvl5pPr marL="2286000" lvl="4" indent="-298450" algn="l" rtl="0">
              <a:lnSpc>
                <a:spcPct val="90000"/>
              </a:lnSpc>
              <a:spcBef>
                <a:spcPts val="300"/>
              </a:spcBef>
              <a:spcAft>
                <a:spcPts val="0"/>
              </a:spcAft>
              <a:buSzPts val="1100"/>
              <a:buChar char="○"/>
              <a:defRPr/>
            </a:lvl5pPr>
            <a:lvl6pPr marL="2743200" lvl="5" indent="-298450" algn="l" rtl="0">
              <a:lnSpc>
                <a:spcPct val="90000"/>
              </a:lnSpc>
              <a:spcBef>
                <a:spcPts val="300"/>
              </a:spcBef>
              <a:spcAft>
                <a:spcPts val="0"/>
              </a:spcAft>
              <a:buSzPts val="1100"/>
              <a:buChar char="■"/>
              <a:defRPr/>
            </a:lvl6pPr>
            <a:lvl7pPr marL="3200400" lvl="6" indent="-298450" algn="l" rtl="0">
              <a:lnSpc>
                <a:spcPct val="90000"/>
              </a:lnSpc>
              <a:spcBef>
                <a:spcPts val="300"/>
              </a:spcBef>
              <a:spcAft>
                <a:spcPts val="0"/>
              </a:spcAft>
              <a:buSzPts val="1100"/>
              <a:buChar char="●"/>
              <a:defRPr/>
            </a:lvl7pPr>
            <a:lvl8pPr marL="3657600" lvl="7" indent="-298450" algn="l" rtl="0">
              <a:lnSpc>
                <a:spcPct val="90000"/>
              </a:lnSpc>
              <a:spcBef>
                <a:spcPts val="300"/>
              </a:spcBef>
              <a:spcAft>
                <a:spcPts val="0"/>
              </a:spcAft>
              <a:buSzPts val="1100"/>
              <a:buChar char="○"/>
              <a:defRPr/>
            </a:lvl8pPr>
            <a:lvl9pPr marL="4114800" lvl="8" indent="-298450" algn="l" rtl="0">
              <a:lnSpc>
                <a:spcPct val="90000"/>
              </a:lnSpc>
              <a:spcBef>
                <a:spcPts val="300"/>
              </a:spcBef>
              <a:spcAft>
                <a:spcPts val="300"/>
              </a:spcAft>
              <a:buSzPts val="1100"/>
              <a:buChar char="■"/>
              <a:defRPr/>
            </a:lvl9pPr>
          </a:lstStyle>
          <a:p>
            <a:endParaRPr/>
          </a:p>
        </p:txBody>
      </p:sp>
      <p:sp>
        <p:nvSpPr>
          <p:cNvPr id="53" name="Google Shape;53;p13"/>
          <p:cNvSpPr txBox="1">
            <a:spLocks noGrp="1"/>
          </p:cNvSpPr>
          <p:nvPr>
            <p:ph type="dt" idx="10"/>
          </p:nvPr>
        </p:nvSpPr>
        <p:spPr>
          <a:xfrm>
            <a:off x="857247" y="4667871"/>
            <a:ext cx="1746900" cy="273900"/>
          </a:xfrm>
          <a:prstGeom prst="rect">
            <a:avLst/>
          </a:prstGeom>
          <a:noFill/>
          <a:ln>
            <a:noFill/>
          </a:ln>
        </p:spPr>
        <p:txBody>
          <a:bodyPr spcFirstLastPara="1" wrap="square" lIns="68575" tIns="34275" rIns="68575" bIns="34275" anchor="ctr" anchorCtr="0">
            <a:noAutofit/>
          </a:bodyPr>
          <a:lstStyle>
            <a:lvl1pPr lvl="0" algn="l" rtl="0">
              <a:spcBef>
                <a:spcPts val="0"/>
              </a:spcBef>
              <a:spcAft>
                <a:spcPts val="0"/>
              </a:spcAft>
              <a:buSzPts val="1100"/>
              <a:buNone/>
              <a:defRPr sz="1100"/>
            </a:lvl1pPr>
            <a:lvl2pPr lvl="1" algn="l" rtl="0">
              <a:spcBef>
                <a:spcPts val="0"/>
              </a:spcBef>
              <a:spcAft>
                <a:spcPts val="0"/>
              </a:spcAft>
              <a:buSzPts val="1100"/>
              <a:buNone/>
              <a:defRPr sz="1100"/>
            </a:lvl2pPr>
            <a:lvl3pPr lvl="2" algn="l" rtl="0">
              <a:spcBef>
                <a:spcPts val="0"/>
              </a:spcBef>
              <a:spcAft>
                <a:spcPts val="0"/>
              </a:spcAft>
              <a:buSzPts val="1100"/>
              <a:buNone/>
              <a:defRPr sz="1100"/>
            </a:lvl3pPr>
            <a:lvl4pPr lvl="3" algn="l" rtl="0">
              <a:spcBef>
                <a:spcPts val="0"/>
              </a:spcBef>
              <a:spcAft>
                <a:spcPts val="0"/>
              </a:spcAft>
              <a:buSzPts val="1100"/>
              <a:buNone/>
              <a:defRPr sz="1100"/>
            </a:lvl4pPr>
            <a:lvl5pPr lvl="4" algn="l" rtl="0">
              <a:spcBef>
                <a:spcPts val="0"/>
              </a:spcBef>
              <a:spcAft>
                <a:spcPts val="0"/>
              </a:spcAft>
              <a:buSzPts val="1100"/>
              <a:buNone/>
              <a:defRPr sz="1100"/>
            </a:lvl5pPr>
            <a:lvl6pPr lvl="5" algn="l" rtl="0">
              <a:spcBef>
                <a:spcPts val="0"/>
              </a:spcBef>
              <a:spcAft>
                <a:spcPts val="0"/>
              </a:spcAft>
              <a:buSzPts val="1100"/>
              <a:buNone/>
              <a:defRPr sz="1100"/>
            </a:lvl6pPr>
            <a:lvl7pPr lvl="6" algn="l" rtl="0">
              <a:spcBef>
                <a:spcPts val="0"/>
              </a:spcBef>
              <a:spcAft>
                <a:spcPts val="0"/>
              </a:spcAft>
              <a:buSzPts val="1100"/>
              <a:buNone/>
              <a:defRPr sz="1100"/>
            </a:lvl7pPr>
            <a:lvl8pPr lvl="7" algn="l" rtl="0">
              <a:spcBef>
                <a:spcPts val="0"/>
              </a:spcBef>
              <a:spcAft>
                <a:spcPts val="0"/>
              </a:spcAft>
              <a:buSzPts val="1100"/>
              <a:buNone/>
              <a:defRPr sz="1100"/>
            </a:lvl8pPr>
            <a:lvl9pPr lvl="8" algn="l" rtl="0">
              <a:spcBef>
                <a:spcPts val="0"/>
              </a:spcBef>
              <a:spcAft>
                <a:spcPts val="0"/>
              </a:spcAft>
              <a:buSzPts val="1100"/>
              <a:buNone/>
              <a:defRPr sz="1100"/>
            </a:lvl9pPr>
          </a:lstStyle>
          <a:p>
            <a:endParaRPr/>
          </a:p>
        </p:txBody>
      </p:sp>
      <p:sp>
        <p:nvSpPr>
          <p:cNvPr id="54" name="Google Shape;54;p13"/>
          <p:cNvSpPr txBox="1">
            <a:spLocks noGrp="1"/>
          </p:cNvSpPr>
          <p:nvPr>
            <p:ph type="ftr" idx="11"/>
          </p:nvPr>
        </p:nvSpPr>
        <p:spPr>
          <a:xfrm>
            <a:off x="2961861" y="4667871"/>
            <a:ext cx="3538500" cy="273900"/>
          </a:xfrm>
          <a:prstGeom prst="rect">
            <a:avLst/>
          </a:prstGeom>
          <a:noFill/>
          <a:ln>
            <a:noFill/>
          </a:ln>
        </p:spPr>
        <p:txBody>
          <a:bodyPr spcFirstLastPara="1" wrap="square" lIns="68575" tIns="34275" rIns="68575" bIns="34275" anchor="ctr" anchorCtr="0">
            <a:noAutofit/>
          </a:bodyPr>
          <a:lstStyle>
            <a:lvl1pPr lvl="0" algn="ctr" rtl="0">
              <a:spcBef>
                <a:spcPts val="0"/>
              </a:spcBef>
              <a:spcAft>
                <a:spcPts val="0"/>
              </a:spcAft>
              <a:buSzPts val="1100"/>
              <a:buNone/>
              <a:defRPr sz="1100"/>
            </a:lvl1pPr>
            <a:lvl2pPr lvl="1" algn="l" rtl="0">
              <a:spcBef>
                <a:spcPts val="0"/>
              </a:spcBef>
              <a:spcAft>
                <a:spcPts val="0"/>
              </a:spcAft>
              <a:buSzPts val="1100"/>
              <a:buNone/>
              <a:defRPr sz="1100"/>
            </a:lvl2pPr>
            <a:lvl3pPr lvl="2" algn="l" rtl="0">
              <a:spcBef>
                <a:spcPts val="0"/>
              </a:spcBef>
              <a:spcAft>
                <a:spcPts val="0"/>
              </a:spcAft>
              <a:buSzPts val="1100"/>
              <a:buNone/>
              <a:defRPr sz="1100"/>
            </a:lvl3pPr>
            <a:lvl4pPr lvl="3" algn="l" rtl="0">
              <a:spcBef>
                <a:spcPts val="0"/>
              </a:spcBef>
              <a:spcAft>
                <a:spcPts val="0"/>
              </a:spcAft>
              <a:buSzPts val="1100"/>
              <a:buNone/>
              <a:defRPr sz="1100"/>
            </a:lvl4pPr>
            <a:lvl5pPr lvl="4" algn="l" rtl="0">
              <a:spcBef>
                <a:spcPts val="0"/>
              </a:spcBef>
              <a:spcAft>
                <a:spcPts val="0"/>
              </a:spcAft>
              <a:buSzPts val="1100"/>
              <a:buNone/>
              <a:defRPr sz="1100"/>
            </a:lvl5pPr>
            <a:lvl6pPr lvl="5" algn="l" rtl="0">
              <a:spcBef>
                <a:spcPts val="0"/>
              </a:spcBef>
              <a:spcAft>
                <a:spcPts val="0"/>
              </a:spcAft>
              <a:buSzPts val="1100"/>
              <a:buNone/>
              <a:defRPr sz="1100"/>
            </a:lvl6pPr>
            <a:lvl7pPr lvl="6" algn="l" rtl="0">
              <a:spcBef>
                <a:spcPts val="0"/>
              </a:spcBef>
              <a:spcAft>
                <a:spcPts val="0"/>
              </a:spcAft>
              <a:buSzPts val="1100"/>
              <a:buNone/>
              <a:defRPr sz="1100"/>
            </a:lvl7pPr>
            <a:lvl8pPr lvl="7" algn="l" rtl="0">
              <a:spcBef>
                <a:spcPts val="0"/>
              </a:spcBef>
              <a:spcAft>
                <a:spcPts val="0"/>
              </a:spcAft>
              <a:buSzPts val="1100"/>
              <a:buNone/>
              <a:defRPr sz="1100"/>
            </a:lvl8pPr>
            <a:lvl9pPr lvl="8" algn="l" rtl="0">
              <a:spcBef>
                <a:spcPts val="0"/>
              </a:spcBef>
              <a:spcAft>
                <a:spcPts val="0"/>
              </a:spcAft>
              <a:buSzPts val="1100"/>
              <a:buNone/>
              <a:defRPr sz="1100"/>
            </a:lvl9pPr>
          </a:lstStyle>
          <a:p>
            <a:endParaRPr/>
          </a:p>
        </p:txBody>
      </p:sp>
      <p:sp>
        <p:nvSpPr>
          <p:cNvPr id="55" name="Google Shape;55;p13"/>
          <p:cNvSpPr txBox="1">
            <a:spLocks noGrp="1"/>
          </p:cNvSpPr>
          <p:nvPr>
            <p:ph type="sldNum" idx="12"/>
          </p:nvPr>
        </p:nvSpPr>
        <p:spPr>
          <a:xfrm>
            <a:off x="6997148" y="4667871"/>
            <a:ext cx="1279500" cy="273900"/>
          </a:xfrm>
          <a:prstGeom prst="rect">
            <a:avLst/>
          </a:prstGeom>
          <a:noFill/>
          <a:ln>
            <a:noFill/>
          </a:ln>
        </p:spPr>
        <p:txBody>
          <a:bodyPr spcFirstLastPara="1" wrap="square" lIns="68575" tIns="34275" rIns="68575" bIns="34275" anchor="ctr" anchorCtr="0">
            <a:norm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60"/>
        <p:cNvGrpSpPr/>
        <p:nvPr/>
      </p:nvGrpSpPr>
      <p:grpSpPr>
        <a:xfrm>
          <a:off x="0" y="0"/>
          <a:ext cx="0" cy="0"/>
          <a:chOff x="0" y="0"/>
          <a:chExt cx="0" cy="0"/>
        </a:xfrm>
      </p:grpSpPr>
      <p:sp>
        <p:nvSpPr>
          <p:cNvPr id="61" name="Google Shape;61;p15"/>
          <p:cNvSpPr txBox="1">
            <a:spLocks noGrp="1"/>
          </p:cNvSpPr>
          <p:nvPr>
            <p:ph type="ctrTitle"/>
          </p:nvPr>
        </p:nvSpPr>
        <p:spPr>
          <a:xfrm>
            <a:off x="311708" y="744575"/>
            <a:ext cx="8520600" cy="2052600"/>
          </a:xfrm>
          <a:prstGeom prst="rect">
            <a:avLst/>
          </a:prstGeom>
          <a:noFill/>
          <a:ln>
            <a:noFill/>
          </a:ln>
        </p:spPr>
        <p:txBody>
          <a:bodyPr spcFirstLastPara="1" wrap="square" lIns="91425" tIns="91425" rIns="91425" bIns="91425" anchor="b" anchorCtr="0">
            <a:normAutofit/>
          </a:bodyPr>
          <a:lstStyle>
            <a:lvl1pPr lvl="0" algn="ctr" rtl="0">
              <a:lnSpc>
                <a:spcPct val="100000"/>
              </a:lnSpc>
              <a:spcBef>
                <a:spcPts val="0"/>
              </a:spcBef>
              <a:spcAft>
                <a:spcPts val="0"/>
              </a:spcAft>
              <a:buSzPts val="5200"/>
              <a:buNone/>
              <a:defRPr sz="5200"/>
            </a:lvl1pPr>
            <a:lvl2pPr lvl="1" algn="ctr" rtl="0">
              <a:lnSpc>
                <a:spcPct val="100000"/>
              </a:lnSpc>
              <a:spcBef>
                <a:spcPts val="0"/>
              </a:spcBef>
              <a:spcAft>
                <a:spcPts val="0"/>
              </a:spcAft>
              <a:buSzPts val="5200"/>
              <a:buNone/>
              <a:defRPr sz="5200"/>
            </a:lvl2pPr>
            <a:lvl3pPr lvl="2" algn="ctr" rtl="0">
              <a:lnSpc>
                <a:spcPct val="100000"/>
              </a:lnSpc>
              <a:spcBef>
                <a:spcPts val="0"/>
              </a:spcBef>
              <a:spcAft>
                <a:spcPts val="0"/>
              </a:spcAft>
              <a:buSzPts val="5200"/>
              <a:buNone/>
              <a:defRPr sz="5200"/>
            </a:lvl3pPr>
            <a:lvl4pPr lvl="3" algn="ctr" rtl="0">
              <a:lnSpc>
                <a:spcPct val="100000"/>
              </a:lnSpc>
              <a:spcBef>
                <a:spcPts val="0"/>
              </a:spcBef>
              <a:spcAft>
                <a:spcPts val="0"/>
              </a:spcAft>
              <a:buSzPts val="5200"/>
              <a:buNone/>
              <a:defRPr sz="5200"/>
            </a:lvl4pPr>
            <a:lvl5pPr lvl="4" algn="ctr" rtl="0">
              <a:lnSpc>
                <a:spcPct val="100000"/>
              </a:lnSpc>
              <a:spcBef>
                <a:spcPts val="0"/>
              </a:spcBef>
              <a:spcAft>
                <a:spcPts val="0"/>
              </a:spcAft>
              <a:buSzPts val="5200"/>
              <a:buNone/>
              <a:defRPr sz="5200"/>
            </a:lvl5pPr>
            <a:lvl6pPr lvl="5" algn="ctr" rtl="0">
              <a:lnSpc>
                <a:spcPct val="100000"/>
              </a:lnSpc>
              <a:spcBef>
                <a:spcPts val="0"/>
              </a:spcBef>
              <a:spcAft>
                <a:spcPts val="0"/>
              </a:spcAft>
              <a:buSzPts val="5200"/>
              <a:buNone/>
              <a:defRPr sz="5200"/>
            </a:lvl6pPr>
            <a:lvl7pPr lvl="6" algn="ctr" rtl="0">
              <a:lnSpc>
                <a:spcPct val="100000"/>
              </a:lnSpc>
              <a:spcBef>
                <a:spcPts val="0"/>
              </a:spcBef>
              <a:spcAft>
                <a:spcPts val="0"/>
              </a:spcAft>
              <a:buSzPts val="5200"/>
              <a:buNone/>
              <a:defRPr sz="5200"/>
            </a:lvl7pPr>
            <a:lvl8pPr lvl="7" algn="ctr" rtl="0">
              <a:lnSpc>
                <a:spcPct val="100000"/>
              </a:lnSpc>
              <a:spcBef>
                <a:spcPts val="0"/>
              </a:spcBef>
              <a:spcAft>
                <a:spcPts val="0"/>
              </a:spcAft>
              <a:buSzPts val="5200"/>
              <a:buNone/>
              <a:defRPr sz="5200"/>
            </a:lvl8pPr>
            <a:lvl9pPr lvl="8" algn="ctr" rtl="0">
              <a:lnSpc>
                <a:spcPct val="100000"/>
              </a:lnSpc>
              <a:spcBef>
                <a:spcPts val="0"/>
              </a:spcBef>
              <a:spcAft>
                <a:spcPts val="0"/>
              </a:spcAft>
              <a:buSzPts val="5200"/>
              <a:buNone/>
              <a:defRPr sz="5200"/>
            </a:lvl9pPr>
          </a:lstStyle>
          <a:p>
            <a:endParaRPr/>
          </a:p>
        </p:txBody>
      </p:sp>
      <p:sp>
        <p:nvSpPr>
          <p:cNvPr id="62" name="Google Shape;62;p15"/>
          <p:cNvSpPr txBox="1">
            <a:spLocks noGrp="1"/>
          </p:cNvSpPr>
          <p:nvPr>
            <p:ph type="subTitle" idx="1"/>
          </p:nvPr>
        </p:nvSpPr>
        <p:spPr>
          <a:xfrm>
            <a:off x="311700" y="2834125"/>
            <a:ext cx="8520600" cy="792600"/>
          </a:xfrm>
          <a:prstGeom prst="rect">
            <a:avLst/>
          </a:prstGeom>
          <a:noFill/>
          <a:ln>
            <a:noFill/>
          </a:ln>
        </p:spPr>
        <p:txBody>
          <a:bodyPr spcFirstLastPara="1" wrap="square" lIns="91425" tIns="91425" rIns="91425" bIns="91425" anchor="t" anchorCtr="0">
            <a:normAutofit/>
          </a:bodyPr>
          <a:lstStyle>
            <a:lvl1pPr lvl="0" algn="ctr" rtl="0">
              <a:lnSpc>
                <a:spcPct val="100000"/>
              </a:lnSpc>
              <a:spcBef>
                <a:spcPts val="0"/>
              </a:spcBef>
              <a:spcAft>
                <a:spcPts val="0"/>
              </a:spcAft>
              <a:buSzPts val="2800"/>
              <a:buNone/>
              <a:defRPr sz="2800"/>
            </a:lvl1pPr>
            <a:lvl2pPr lvl="1" algn="ctr" rtl="0">
              <a:lnSpc>
                <a:spcPct val="100000"/>
              </a:lnSpc>
              <a:spcBef>
                <a:spcPts val="0"/>
              </a:spcBef>
              <a:spcAft>
                <a:spcPts val="0"/>
              </a:spcAft>
              <a:buSzPts val="2800"/>
              <a:buNone/>
              <a:defRPr sz="2800"/>
            </a:lvl2pPr>
            <a:lvl3pPr lvl="2" algn="ctr" rtl="0">
              <a:lnSpc>
                <a:spcPct val="100000"/>
              </a:lnSpc>
              <a:spcBef>
                <a:spcPts val="0"/>
              </a:spcBef>
              <a:spcAft>
                <a:spcPts val="0"/>
              </a:spcAft>
              <a:buSzPts val="2800"/>
              <a:buNone/>
              <a:defRPr sz="2800"/>
            </a:lvl3pPr>
            <a:lvl4pPr lvl="3" algn="ctr" rtl="0">
              <a:lnSpc>
                <a:spcPct val="100000"/>
              </a:lnSpc>
              <a:spcBef>
                <a:spcPts val="0"/>
              </a:spcBef>
              <a:spcAft>
                <a:spcPts val="0"/>
              </a:spcAft>
              <a:buSzPts val="2800"/>
              <a:buNone/>
              <a:defRPr sz="2800"/>
            </a:lvl4pPr>
            <a:lvl5pPr lvl="4" algn="ctr" rtl="0">
              <a:lnSpc>
                <a:spcPct val="100000"/>
              </a:lnSpc>
              <a:spcBef>
                <a:spcPts val="0"/>
              </a:spcBef>
              <a:spcAft>
                <a:spcPts val="0"/>
              </a:spcAft>
              <a:buSzPts val="2800"/>
              <a:buNone/>
              <a:defRPr sz="2800"/>
            </a:lvl5pPr>
            <a:lvl6pPr lvl="5" algn="ctr" rtl="0">
              <a:lnSpc>
                <a:spcPct val="100000"/>
              </a:lnSpc>
              <a:spcBef>
                <a:spcPts val="0"/>
              </a:spcBef>
              <a:spcAft>
                <a:spcPts val="0"/>
              </a:spcAft>
              <a:buSzPts val="2800"/>
              <a:buNone/>
              <a:defRPr sz="2800"/>
            </a:lvl6pPr>
            <a:lvl7pPr lvl="6" algn="ctr" rtl="0">
              <a:lnSpc>
                <a:spcPct val="100000"/>
              </a:lnSpc>
              <a:spcBef>
                <a:spcPts val="0"/>
              </a:spcBef>
              <a:spcAft>
                <a:spcPts val="0"/>
              </a:spcAft>
              <a:buSzPts val="2800"/>
              <a:buNone/>
              <a:defRPr sz="2800"/>
            </a:lvl7pPr>
            <a:lvl8pPr lvl="7" algn="ctr" rtl="0">
              <a:lnSpc>
                <a:spcPct val="100000"/>
              </a:lnSpc>
              <a:spcBef>
                <a:spcPts val="0"/>
              </a:spcBef>
              <a:spcAft>
                <a:spcPts val="0"/>
              </a:spcAft>
              <a:buSzPts val="2800"/>
              <a:buNone/>
              <a:defRPr sz="2800"/>
            </a:lvl8pPr>
            <a:lvl9pPr lvl="8" algn="ctr" rtl="0">
              <a:lnSpc>
                <a:spcPct val="100000"/>
              </a:lnSpc>
              <a:spcBef>
                <a:spcPts val="0"/>
              </a:spcBef>
              <a:spcAft>
                <a:spcPts val="0"/>
              </a:spcAft>
              <a:buSzPts val="2800"/>
              <a:buNone/>
              <a:defRPr sz="2800"/>
            </a:lvl9pPr>
          </a:lstStyle>
          <a:p>
            <a:endParaRPr/>
          </a:p>
        </p:txBody>
      </p:sp>
      <p:sp>
        <p:nvSpPr>
          <p:cNvPr id="63" name="Google Shape;63;p15"/>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64"/>
        <p:cNvGrpSpPr/>
        <p:nvPr/>
      </p:nvGrpSpPr>
      <p:grpSpPr>
        <a:xfrm>
          <a:off x="0" y="0"/>
          <a:ext cx="0" cy="0"/>
          <a:chOff x="0" y="0"/>
          <a:chExt cx="0" cy="0"/>
        </a:xfrm>
      </p:grpSpPr>
      <p:sp>
        <p:nvSpPr>
          <p:cNvPr id="65" name="Google Shape;65;p16"/>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lvl="0" algn="l" rtl="0">
              <a:lnSpc>
                <a:spcPct val="100000"/>
              </a:lnSpc>
              <a:spcBef>
                <a:spcPts val="0"/>
              </a:spcBef>
              <a:spcAft>
                <a:spcPts val="0"/>
              </a:spcAft>
              <a:buSzPts val="2800"/>
              <a:buNone/>
              <a:defRPr/>
            </a:lvl1pPr>
            <a:lvl2pPr lvl="1" algn="l" rtl="0">
              <a:lnSpc>
                <a:spcPct val="100000"/>
              </a:lnSpc>
              <a:spcBef>
                <a:spcPts val="0"/>
              </a:spcBef>
              <a:spcAft>
                <a:spcPts val="0"/>
              </a:spcAft>
              <a:buSzPts val="2800"/>
              <a:buNone/>
              <a:defRPr/>
            </a:lvl2pPr>
            <a:lvl3pPr lvl="2" algn="l" rtl="0">
              <a:lnSpc>
                <a:spcPct val="100000"/>
              </a:lnSpc>
              <a:spcBef>
                <a:spcPts val="0"/>
              </a:spcBef>
              <a:spcAft>
                <a:spcPts val="0"/>
              </a:spcAft>
              <a:buSzPts val="2800"/>
              <a:buNone/>
              <a:defRPr/>
            </a:lvl3pPr>
            <a:lvl4pPr lvl="3" algn="l" rtl="0">
              <a:lnSpc>
                <a:spcPct val="100000"/>
              </a:lnSpc>
              <a:spcBef>
                <a:spcPts val="0"/>
              </a:spcBef>
              <a:spcAft>
                <a:spcPts val="0"/>
              </a:spcAft>
              <a:buSzPts val="2800"/>
              <a:buNone/>
              <a:defRPr/>
            </a:lvl4pPr>
            <a:lvl5pPr lvl="4" algn="l" rtl="0">
              <a:lnSpc>
                <a:spcPct val="100000"/>
              </a:lnSpc>
              <a:spcBef>
                <a:spcPts val="0"/>
              </a:spcBef>
              <a:spcAft>
                <a:spcPts val="0"/>
              </a:spcAft>
              <a:buSzPts val="2800"/>
              <a:buNone/>
              <a:defRPr/>
            </a:lvl5pPr>
            <a:lvl6pPr lvl="5" algn="l" rtl="0">
              <a:lnSpc>
                <a:spcPct val="100000"/>
              </a:lnSpc>
              <a:spcBef>
                <a:spcPts val="0"/>
              </a:spcBef>
              <a:spcAft>
                <a:spcPts val="0"/>
              </a:spcAft>
              <a:buSzPts val="2800"/>
              <a:buNone/>
              <a:defRPr/>
            </a:lvl6pPr>
            <a:lvl7pPr lvl="6" algn="l" rtl="0">
              <a:lnSpc>
                <a:spcPct val="100000"/>
              </a:lnSpc>
              <a:spcBef>
                <a:spcPts val="0"/>
              </a:spcBef>
              <a:spcAft>
                <a:spcPts val="0"/>
              </a:spcAft>
              <a:buSzPts val="2800"/>
              <a:buNone/>
              <a:defRPr/>
            </a:lvl7pPr>
            <a:lvl8pPr lvl="7" algn="l" rtl="0">
              <a:lnSpc>
                <a:spcPct val="100000"/>
              </a:lnSpc>
              <a:spcBef>
                <a:spcPts val="0"/>
              </a:spcBef>
              <a:spcAft>
                <a:spcPts val="0"/>
              </a:spcAft>
              <a:buSzPts val="2800"/>
              <a:buNone/>
              <a:defRPr/>
            </a:lvl8pPr>
            <a:lvl9pPr lvl="8" algn="l" rtl="0">
              <a:lnSpc>
                <a:spcPct val="100000"/>
              </a:lnSpc>
              <a:spcBef>
                <a:spcPts val="0"/>
              </a:spcBef>
              <a:spcAft>
                <a:spcPts val="0"/>
              </a:spcAft>
              <a:buSzPts val="2800"/>
              <a:buNone/>
              <a:defRPr/>
            </a:lvl9pPr>
          </a:lstStyle>
          <a:p>
            <a:endParaRPr/>
          </a:p>
        </p:txBody>
      </p:sp>
      <p:sp>
        <p:nvSpPr>
          <p:cNvPr id="66" name="Google Shape;66;p16"/>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lvl1pPr marL="457200" lvl="0" indent="-342900" algn="l" rtl="0">
              <a:lnSpc>
                <a:spcPct val="115000"/>
              </a:lnSpc>
              <a:spcBef>
                <a:spcPts val="0"/>
              </a:spcBef>
              <a:spcAft>
                <a:spcPts val="0"/>
              </a:spcAft>
              <a:buSzPts val="1800"/>
              <a:buChar char="●"/>
              <a:defRPr/>
            </a:lvl1pPr>
            <a:lvl2pPr marL="914400" lvl="1" indent="-317500" algn="l" rtl="0">
              <a:lnSpc>
                <a:spcPct val="115000"/>
              </a:lnSpc>
              <a:spcBef>
                <a:spcPts val="0"/>
              </a:spcBef>
              <a:spcAft>
                <a:spcPts val="0"/>
              </a:spcAft>
              <a:buSzPts val="1400"/>
              <a:buChar char="○"/>
              <a:defRPr/>
            </a:lvl2pPr>
            <a:lvl3pPr marL="1371600" lvl="2" indent="-317500" algn="l" rtl="0">
              <a:lnSpc>
                <a:spcPct val="115000"/>
              </a:lnSpc>
              <a:spcBef>
                <a:spcPts val="0"/>
              </a:spcBef>
              <a:spcAft>
                <a:spcPts val="0"/>
              </a:spcAft>
              <a:buSzPts val="1400"/>
              <a:buChar char="■"/>
              <a:defRPr/>
            </a:lvl3pPr>
            <a:lvl4pPr marL="1828800" lvl="3" indent="-317500" algn="l" rtl="0">
              <a:lnSpc>
                <a:spcPct val="115000"/>
              </a:lnSpc>
              <a:spcBef>
                <a:spcPts val="0"/>
              </a:spcBef>
              <a:spcAft>
                <a:spcPts val="0"/>
              </a:spcAft>
              <a:buSzPts val="1400"/>
              <a:buChar char="●"/>
              <a:defRPr/>
            </a:lvl4pPr>
            <a:lvl5pPr marL="2286000" lvl="4" indent="-317500" algn="l" rtl="0">
              <a:lnSpc>
                <a:spcPct val="115000"/>
              </a:lnSpc>
              <a:spcBef>
                <a:spcPts val="0"/>
              </a:spcBef>
              <a:spcAft>
                <a:spcPts val="0"/>
              </a:spcAft>
              <a:buSzPts val="1400"/>
              <a:buChar char="○"/>
              <a:defRPr/>
            </a:lvl5pPr>
            <a:lvl6pPr marL="2743200" lvl="5" indent="-317500" algn="l" rtl="0">
              <a:lnSpc>
                <a:spcPct val="115000"/>
              </a:lnSpc>
              <a:spcBef>
                <a:spcPts val="0"/>
              </a:spcBef>
              <a:spcAft>
                <a:spcPts val="0"/>
              </a:spcAft>
              <a:buSzPts val="1400"/>
              <a:buChar char="■"/>
              <a:defRPr/>
            </a:lvl6pPr>
            <a:lvl7pPr marL="3200400" lvl="6" indent="-317500" algn="l" rtl="0">
              <a:lnSpc>
                <a:spcPct val="115000"/>
              </a:lnSpc>
              <a:spcBef>
                <a:spcPts val="0"/>
              </a:spcBef>
              <a:spcAft>
                <a:spcPts val="0"/>
              </a:spcAft>
              <a:buSzPts val="1400"/>
              <a:buChar char="●"/>
              <a:defRPr/>
            </a:lvl7pPr>
            <a:lvl8pPr marL="3657600" lvl="7" indent="-317500" algn="l" rtl="0">
              <a:lnSpc>
                <a:spcPct val="115000"/>
              </a:lnSpc>
              <a:spcBef>
                <a:spcPts val="0"/>
              </a:spcBef>
              <a:spcAft>
                <a:spcPts val="0"/>
              </a:spcAft>
              <a:buSzPts val="1400"/>
              <a:buChar char="○"/>
              <a:defRPr/>
            </a:lvl8pPr>
            <a:lvl9pPr marL="4114800" lvl="8" indent="-317500" algn="l" rtl="0">
              <a:lnSpc>
                <a:spcPct val="115000"/>
              </a:lnSpc>
              <a:spcBef>
                <a:spcPts val="0"/>
              </a:spcBef>
              <a:spcAft>
                <a:spcPts val="0"/>
              </a:spcAft>
              <a:buSzPts val="1400"/>
              <a:buChar char="■"/>
              <a:defRPr/>
            </a:lvl9pPr>
          </a:lstStyle>
          <a:p>
            <a:endParaRPr/>
          </a:p>
        </p:txBody>
      </p:sp>
      <p:sp>
        <p:nvSpPr>
          <p:cNvPr id="67" name="Google Shape;67;p16"/>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itle, Content" type="obj">
  <p:cSld name="OBJECT">
    <p:spTree>
      <p:nvGrpSpPr>
        <p:cNvPr id="1" name="Shape 68"/>
        <p:cNvGrpSpPr/>
        <p:nvPr/>
      </p:nvGrpSpPr>
      <p:grpSpPr>
        <a:xfrm>
          <a:off x="0" y="0"/>
          <a:ext cx="0" cy="0"/>
          <a:chOff x="0" y="0"/>
          <a:chExt cx="0" cy="0"/>
        </a:xfrm>
      </p:grpSpPr>
      <p:sp>
        <p:nvSpPr>
          <p:cNvPr id="69" name="Google Shape;69;p17"/>
          <p:cNvSpPr txBox="1">
            <a:spLocks noGrp="1"/>
          </p:cNvSpPr>
          <p:nvPr>
            <p:ph type="title"/>
          </p:nvPr>
        </p:nvSpPr>
        <p:spPr>
          <a:xfrm>
            <a:off x="1143000" y="456840"/>
            <a:ext cx="7770900" cy="856500"/>
          </a:xfrm>
          <a:prstGeom prst="rect">
            <a:avLst/>
          </a:prstGeom>
          <a:noFill/>
          <a:ln>
            <a:noFill/>
          </a:ln>
        </p:spPr>
        <p:txBody>
          <a:bodyPr spcFirstLastPara="1" wrap="square" lIns="91425" tIns="91425" rIns="91425" bIns="91425" anchor="ctr" anchorCtr="0">
            <a:normAutofit/>
          </a:bodyPr>
          <a:lstStyle>
            <a:lvl1pPr marR="0" lvl="0" algn="l" rtl="0">
              <a:lnSpc>
                <a:spcPct val="100000"/>
              </a:lnSpc>
              <a:spcBef>
                <a:spcPts val="0"/>
              </a:spcBef>
              <a:spcAft>
                <a:spcPts val="0"/>
              </a:spcAft>
              <a:buSzPts val="2800"/>
              <a:buNone/>
              <a:defRPr sz="1800" b="0" i="0" u="none" strike="noStrike" cap="none"/>
            </a:lvl1pPr>
            <a:lvl2pPr marR="0" lvl="1" algn="l" rtl="0">
              <a:lnSpc>
                <a:spcPct val="100000"/>
              </a:lnSpc>
              <a:spcBef>
                <a:spcPts val="0"/>
              </a:spcBef>
              <a:spcAft>
                <a:spcPts val="0"/>
              </a:spcAft>
              <a:buSzPts val="2800"/>
              <a:buNone/>
              <a:defRPr sz="1800" b="0" i="0" u="none" strike="noStrike" cap="none"/>
            </a:lvl2pPr>
            <a:lvl3pPr marR="0" lvl="2" algn="l" rtl="0">
              <a:lnSpc>
                <a:spcPct val="100000"/>
              </a:lnSpc>
              <a:spcBef>
                <a:spcPts val="0"/>
              </a:spcBef>
              <a:spcAft>
                <a:spcPts val="0"/>
              </a:spcAft>
              <a:buSzPts val="2800"/>
              <a:buNone/>
              <a:defRPr sz="1800" b="0" i="0" u="none" strike="noStrike" cap="none"/>
            </a:lvl3pPr>
            <a:lvl4pPr marR="0" lvl="3" algn="l" rtl="0">
              <a:lnSpc>
                <a:spcPct val="100000"/>
              </a:lnSpc>
              <a:spcBef>
                <a:spcPts val="0"/>
              </a:spcBef>
              <a:spcAft>
                <a:spcPts val="0"/>
              </a:spcAft>
              <a:buSzPts val="2800"/>
              <a:buNone/>
              <a:defRPr sz="1800" b="0" i="0" u="none" strike="noStrike" cap="none"/>
            </a:lvl4pPr>
            <a:lvl5pPr marR="0" lvl="4" algn="l" rtl="0">
              <a:lnSpc>
                <a:spcPct val="100000"/>
              </a:lnSpc>
              <a:spcBef>
                <a:spcPts val="0"/>
              </a:spcBef>
              <a:spcAft>
                <a:spcPts val="0"/>
              </a:spcAft>
              <a:buSzPts val="2800"/>
              <a:buNone/>
              <a:defRPr sz="1800" b="0" i="0" u="none" strike="noStrike" cap="none"/>
            </a:lvl5pPr>
            <a:lvl6pPr marR="0" lvl="5" algn="l" rtl="0">
              <a:lnSpc>
                <a:spcPct val="100000"/>
              </a:lnSpc>
              <a:spcBef>
                <a:spcPts val="0"/>
              </a:spcBef>
              <a:spcAft>
                <a:spcPts val="0"/>
              </a:spcAft>
              <a:buSzPts val="2800"/>
              <a:buNone/>
              <a:defRPr sz="1800" b="0" i="0" u="none" strike="noStrike" cap="none"/>
            </a:lvl6pPr>
            <a:lvl7pPr marR="0" lvl="6" algn="l" rtl="0">
              <a:lnSpc>
                <a:spcPct val="100000"/>
              </a:lnSpc>
              <a:spcBef>
                <a:spcPts val="0"/>
              </a:spcBef>
              <a:spcAft>
                <a:spcPts val="0"/>
              </a:spcAft>
              <a:buSzPts val="2800"/>
              <a:buNone/>
              <a:defRPr sz="1800" b="0" i="0" u="none" strike="noStrike" cap="none"/>
            </a:lvl7pPr>
            <a:lvl8pPr marR="0" lvl="7" algn="l" rtl="0">
              <a:lnSpc>
                <a:spcPct val="100000"/>
              </a:lnSpc>
              <a:spcBef>
                <a:spcPts val="0"/>
              </a:spcBef>
              <a:spcAft>
                <a:spcPts val="0"/>
              </a:spcAft>
              <a:buSzPts val="2800"/>
              <a:buNone/>
              <a:defRPr sz="1800" b="0" i="0" u="none" strike="noStrike" cap="none"/>
            </a:lvl8pPr>
            <a:lvl9pPr marR="0" lvl="8" algn="l" rtl="0">
              <a:lnSpc>
                <a:spcPct val="100000"/>
              </a:lnSpc>
              <a:spcBef>
                <a:spcPts val="0"/>
              </a:spcBef>
              <a:spcAft>
                <a:spcPts val="0"/>
              </a:spcAft>
              <a:buSzPts val="2800"/>
              <a:buNone/>
              <a:defRPr sz="1800" b="0" i="0" u="none" strike="noStrike" cap="none"/>
            </a:lvl9pPr>
          </a:lstStyle>
          <a:p>
            <a:endParaRPr/>
          </a:p>
        </p:txBody>
      </p:sp>
      <p:sp>
        <p:nvSpPr>
          <p:cNvPr id="70" name="Google Shape;70;p17"/>
          <p:cNvSpPr txBox="1">
            <a:spLocks noGrp="1"/>
          </p:cNvSpPr>
          <p:nvPr>
            <p:ph type="body" idx="1"/>
          </p:nvPr>
        </p:nvSpPr>
        <p:spPr>
          <a:xfrm>
            <a:off x="1170000" y="1459620"/>
            <a:ext cx="7770900" cy="2983200"/>
          </a:xfrm>
          <a:prstGeom prst="rect">
            <a:avLst/>
          </a:prstGeom>
          <a:noFill/>
          <a:ln>
            <a:noFill/>
          </a:ln>
        </p:spPr>
        <p:txBody>
          <a:bodyPr spcFirstLastPara="1" wrap="square" lIns="91425" tIns="91425" rIns="91425" bIns="91425" anchor="t" anchorCtr="0">
            <a:normAutofit/>
          </a:bodyPr>
          <a:lstStyle>
            <a:lvl1pPr marL="457200" marR="0" lvl="0" indent="-228600" algn="l" rtl="0">
              <a:lnSpc>
                <a:spcPct val="115000"/>
              </a:lnSpc>
              <a:spcBef>
                <a:spcPts val="0"/>
              </a:spcBef>
              <a:spcAft>
                <a:spcPts val="0"/>
              </a:spcAft>
              <a:buSzPts val="1800"/>
              <a:buNone/>
              <a:defRPr sz="1800" b="0" i="0" u="none" strike="noStrike" cap="none"/>
            </a:lvl1pPr>
            <a:lvl2pPr marL="914400" marR="0" lvl="1" indent="-228600" algn="l" rtl="0">
              <a:lnSpc>
                <a:spcPct val="115000"/>
              </a:lnSpc>
              <a:spcBef>
                <a:spcPts val="1200"/>
              </a:spcBef>
              <a:spcAft>
                <a:spcPts val="0"/>
              </a:spcAft>
              <a:buSzPts val="1400"/>
              <a:buNone/>
              <a:defRPr sz="1800" b="0" i="0" u="none" strike="noStrike" cap="none"/>
            </a:lvl2pPr>
            <a:lvl3pPr marL="1371600" marR="0" lvl="2" indent="-228600" algn="l" rtl="0">
              <a:lnSpc>
                <a:spcPct val="115000"/>
              </a:lnSpc>
              <a:spcBef>
                <a:spcPts val="1200"/>
              </a:spcBef>
              <a:spcAft>
                <a:spcPts val="0"/>
              </a:spcAft>
              <a:buSzPts val="1400"/>
              <a:buNone/>
              <a:defRPr sz="1800" b="0" i="0" u="none" strike="noStrike" cap="none"/>
            </a:lvl3pPr>
            <a:lvl4pPr marL="1828800" marR="0" lvl="3" indent="-228600" algn="l" rtl="0">
              <a:lnSpc>
                <a:spcPct val="115000"/>
              </a:lnSpc>
              <a:spcBef>
                <a:spcPts val="1200"/>
              </a:spcBef>
              <a:spcAft>
                <a:spcPts val="0"/>
              </a:spcAft>
              <a:buSzPts val="1400"/>
              <a:buNone/>
              <a:defRPr sz="1800" b="0" i="0" u="none" strike="noStrike" cap="none"/>
            </a:lvl4pPr>
            <a:lvl5pPr marL="2286000" marR="0" lvl="4" indent="-228600" algn="l" rtl="0">
              <a:lnSpc>
                <a:spcPct val="115000"/>
              </a:lnSpc>
              <a:spcBef>
                <a:spcPts val="1200"/>
              </a:spcBef>
              <a:spcAft>
                <a:spcPts val="0"/>
              </a:spcAft>
              <a:buSzPts val="1400"/>
              <a:buNone/>
              <a:defRPr sz="1800" b="0" i="0" u="none" strike="noStrike" cap="none"/>
            </a:lvl5pPr>
            <a:lvl6pPr marL="2743200" marR="0" lvl="5" indent="-228600" algn="l" rtl="0">
              <a:lnSpc>
                <a:spcPct val="115000"/>
              </a:lnSpc>
              <a:spcBef>
                <a:spcPts val="1200"/>
              </a:spcBef>
              <a:spcAft>
                <a:spcPts val="0"/>
              </a:spcAft>
              <a:buSzPts val="1400"/>
              <a:buNone/>
              <a:defRPr sz="1800" b="0" i="0" u="none" strike="noStrike" cap="none"/>
            </a:lvl6pPr>
            <a:lvl7pPr marL="3200400" marR="0" lvl="6" indent="-228600" algn="l" rtl="0">
              <a:lnSpc>
                <a:spcPct val="115000"/>
              </a:lnSpc>
              <a:spcBef>
                <a:spcPts val="1200"/>
              </a:spcBef>
              <a:spcAft>
                <a:spcPts val="0"/>
              </a:spcAft>
              <a:buSzPts val="1400"/>
              <a:buNone/>
              <a:defRPr sz="1800" b="0" i="0" u="none" strike="noStrike" cap="none"/>
            </a:lvl7pPr>
            <a:lvl8pPr marL="3657600" marR="0" lvl="7" indent="-228600" algn="l" rtl="0">
              <a:lnSpc>
                <a:spcPct val="115000"/>
              </a:lnSpc>
              <a:spcBef>
                <a:spcPts val="1200"/>
              </a:spcBef>
              <a:spcAft>
                <a:spcPts val="0"/>
              </a:spcAft>
              <a:buSzPts val="1400"/>
              <a:buNone/>
              <a:defRPr sz="1800" b="0" i="0" u="none" strike="noStrike" cap="none"/>
            </a:lvl8pPr>
            <a:lvl9pPr marL="4114800" marR="0" lvl="8" indent="-228600" algn="l" rtl="0">
              <a:lnSpc>
                <a:spcPct val="115000"/>
              </a:lnSpc>
              <a:spcBef>
                <a:spcPts val="1200"/>
              </a:spcBef>
              <a:spcAft>
                <a:spcPts val="1200"/>
              </a:spcAft>
              <a:buSzPts val="1400"/>
              <a:buNone/>
              <a:defRPr sz="1800" b="0" i="0" u="none" strike="noStrike" cap="none"/>
            </a:lvl9pPr>
          </a:lstStyle>
          <a:p>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71"/>
        <p:cNvGrpSpPr/>
        <p:nvPr/>
      </p:nvGrpSpPr>
      <p:grpSpPr>
        <a:xfrm>
          <a:off x="0" y="0"/>
          <a:ext cx="0" cy="0"/>
          <a:chOff x="0" y="0"/>
          <a:chExt cx="0" cy="0"/>
        </a:xfrm>
      </p:grpSpPr>
      <p:sp>
        <p:nvSpPr>
          <p:cNvPr id="72" name="Google Shape;72;p18"/>
          <p:cNvSpPr txBox="1">
            <a:spLocks noGrp="1"/>
          </p:cNvSpPr>
          <p:nvPr>
            <p:ph type="title"/>
          </p:nvPr>
        </p:nvSpPr>
        <p:spPr>
          <a:xfrm>
            <a:off x="311700" y="2150850"/>
            <a:ext cx="8520600" cy="841800"/>
          </a:xfrm>
          <a:prstGeom prst="rect">
            <a:avLst/>
          </a:prstGeom>
          <a:noFill/>
          <a:ln>
            <a:noFill/>
          </a:ln>
        </p:spPr>
        <p:txBody>
          <a:bodyPr spcFirstLastPara="1" wrap="square" lIns="91425" tIns="91425" rIns="91425" bIns="91425" anchor="ctr" anchorCtr="0">
            <a:normAutofit/>
          </a:bodyPr>
          <a:lstStyle>
            <a:lvl1pPr lvl="0" algn="ctr" rtl="0">
              <a:lnSpc>
                <a:spcPct val="100000"/>
              </a:lnSpc>
              <a:spcBef>
                <a:spcPts val="0"/>
              </a:spcBef>
              <a:spcAft>
                <a:spcPts val="0"/>
              </a:spcAft>
              <a:buSzPts val="3600"/>
              <a:buNone/>
              <a:defRPr sz="3600"/>
            </a:lvl1pPr>
            <a:lvl2pPr lvl="1" algn="ctr" rtl="0">
              <a:lnSpc>
                <a:spcPct val="100000"/>
              </a:lnSpc>
              <a:spcBef>
                <a:spcPts val="0"/>
              </a:spcBef>
              <a:spcAft>
                <a:spcPts val="0"/>
              </a:spcAft>
              <a:buSzPts val="3600"/>
              <a:buNone/>
              <a:defRPr sz="3600"/>
            </a:lvl2pPr>
            <a:lvl3pPr lvl="2" algn="ctr" rtl="0">
              <a:lnSpc>
                <a:spcPct val="100000"/>
              </a:lnSpc>
              <a:spcBef>
                <a:spcPts val="0"/>
              </a:spcBef>
              <a:spcAft>
                <a:spcPts val="0"/>
              </a:spcAft>
              <a:buSzPts val="3600"/>
              <a:buNone/>
              <a:defRPr sz="3600"/>
            </a:lvl3pPr>
            <a:lvl4pPr lvl="3" algn="ctr" rtl="0">
              <a:lnSpc>
                <a:spcPct val="100000"/>
              </a:lnSpc>
              <a:spcBef>
                <a:spcPts val="0"/>
              </a:spcBef>
              <a:spcAft>
                <a:spcPts val="0"/>
              </a:spcAft>
              <a:buSzPts val="3600"/>
              <a:buNone/>
              <a:defRPr sz="3600"/>
            </a:lvl4pPr>
            <a:lvl5pPr lvl="4" algn="ctr" rtl="0">
              <a:lnSpc>
                <a:spcPct val="100000"/>
              </a:lnSpc>
              <a:spcBef>
                <a:spcPts val="0"/>
              </a:spcBef>
              <a:spcAft>
                <a:spcPts val="0"/>
              </a:spcAft>
              <a:buSzPts val="3600"/>
              <a:buNone/>
              <a:defRPr sz="3600"/>
            </a:lvl5pPr>
            <a:lvl6pPr lvl="5" algn="ctr" rtl="0">
              <a:lnSpc>
                <a:spcPct val="100000"/>
              </a:lnSpc>
              <a:spcBef>
                <a:spcPts val="0"/>
              </a:spcBef>
              <a:spcAft>
                <a:spcPts val="0"/>
              </a:spcAft>
              <a:buSzPts val="3600"/>
              <a:buNone/>
              <a:defRPr sz="3600"/>
            </a:lvl6pPr>
            <a:lvl7pPr lvl="6" algn="ctr" rtl="0">
              <a:lnSpc>
                <a:spcPct val="100000"/>
              </a:lnSpc>
              <a:spcBef>
                <a:spcPts val="0"/>
              </a:spcBef>
              <a:spcAft>
                <a:spcPts val="0"/>
              </a:spcAft>
              <a:buSzPts val="3600"/>
              <a:buNone/>
              <a:defRPr sz="3600"/>
            </a:lvl7pPr>
            <a:lvl8pPr lvl="7" algn="ctr" rtl="0">
              <a:lnSpc>
                <a:spcPct val="100000"/>
              </a:lnSpc>
              <a:spcBef>
                <a:spcPts val="0"/>
              </a:spcBef>
              <a:spcAft>
                <a:spcPts val="0"/>
              </a:spcAft>
              <a:buSzPts val="3600"/>
              <a:buNone/>
              <a:defRPr sz="3600"/>
            </a:lvl8pPr>
            <a:lvl9pPr lvl="8" algn="ctr" rtl="0">
              <a:lnSpc>
                <a:spcPct val="100000"/>
              </a:lnSpc>
              <a:spcBef>
                <a:spcPts val="0"/>
              </a:spcBef>
              <a:spcAft>
                <a:spcPts val="0"/>
              </a:spcAft>
              <a:buSzPts val="3600"/>
              <a:buNone/>
              <a:defRPr sz="3600"/>
            </a:lvl9pPr>
          </a:lstStyle>
          <a:p>
            <a:endParaRPr/>
          </a:p>
        </p:txBody>
      </p:sp>
      <p:sp>
        <p:nvSpPr>
          <p:cNvPr id="73" name="Google Shape;73;p18"/>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74"/>
        <p:cNvGrpSpPr/>
        <p:nvPr/>
      </p:nvGrpSpPr>
      <p:grpSpPr>
        <a:xfrm>
          <a:off x="0" y="0"/>
          <a:ext cx="0" cy="0"/>
          <a:chOff x="0" y="0"/>
          <a:chExt cx="0" cy="0"/>
        </a:xfrm>
      </p:grpSpPr>
      <p:sp>
        <p:nvSpPr>
          <p:cNvPr id="75" name="Google Shape;75;p19"/>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lvl="0" algn="l" rtl="0">
              <a:lnSpc>
                <a:spcPct val="100000"/>
              </a:lnSpc>
              <a:spcBef>
                <a:spcPts val="0"/>
              </a:spcBef>
              <a:spcAft>
                <a:spcPts val="0"/>
              </a:spcAft>
              <a:buSzPts val="2800"/>
              <a:buNone/>
              <a:defRPr/>
            </a:lvl1pPr>
            <a:lvl2pPr lvl="1" algn="l" rtl="0">
              <a:lnSpc>
                <a:spcPct val="100000"/>
              </a:lnSpc>
              <a:spcBef>
                <a:spcPts val="0"/>
              </a:spcBef>
              <a:spcAft>
                <a:spcPts val="0"/>
              </a:spcAft>
              <a:buSzPts val="2800"/>
              <a:buNone/>
              <a:defRPr/>
            </a:lvl2pPr>
            <a:lvl3pPr lvl="2" algn="l" rtl="0">
              <a:lnSpc>
                <a:spcPct val="100000"/>
              </a:lnSpc>
              <a:spcBef>
                <a:spcPts val="0"/>
              </a:spcBef>
              <a:spcAft>
                <a:spcPts val="0"/>
              </a:spcAft>
              <a:buSzPts val="2800"/>
              <a:buNone/>
              <a:defRPr/>
            </a:lvl3pPr>
            <a:lvl4pPr lvl="3" algn="l" rtl="0">
              <a:lnSpc>
                <a:spcPct val="100000"/>
              </a:lnSpc>
              <a:spcBef>
                <a:spcPts val="0"/>
              </a:spcBef>
              <a:spcAft>
                <a:spcPts val="0"/>
              </a:spcAft>
              <a:buSzPts val="2800"/>
              <a:buNone/>
              <a:defRPr/>
            </a:lvl4pPr>
            <a:lvl5pPr lvl="4" algn="l" rtl="0">
              <a:lnSpc>
                <a:spcPct val="100000"/>
              </a:lnSpc>
              <a:spcBef>
                <a:spcPts val="0"/>
              </a:spcBef>
              <a:spcAft>
                <a:spcPts val="0"/>
              </a:spcAft>
              <a:buSzPts val="2800"/>
              <a:buNone/>
              <a:defRPr/>
            </a:lvl5pPr>
            <a:lvl6pPr lvl="5" algn="l" rtl="0">
              <a:lnSpc>
                <a:spcPct val="100000"/>
              </a:lnSpc>
              <a:spcBef>
                <a:spcPts val="0"/>
              </a:spcBef>
              <a:spcAft>
                <a:spcPts val="0"/>
              </a:spcAft>
              <a:buSzPts val="2800"/>
              <a:buNone/>
              <a:defRPr/>
            </a:lvl6pPr>
            <a:lvl7pPr lvl="6" algn="l" rtl="0">
              <a:lnSpc>
                <a:spcPct val="100000"/>
              </a:lnSpc>
              <a:spcBef>
                <a:spcPts val="0"/>
              </a:spcBef>
              <a:spcAft>
                <a:spcPts val="0"/>
              </a:spcAft>
              <a:buSzPts val="2800"/>
              <a:buNone/>
              <a:defRPr/>
            </a:lvl7pPr>
            <a:lvl8pPr lvl="7" algn="l" rtl="0">
              <a:lnSpc>
                <a:spcPct val="100000"/>
              </a:lnSpc>
              <a:spcBef>
                <a:spcPts val="0"/>
              </a:spcBef>
              <a:spcAft>
                <a:spcPts val="0"/>
              </a:spcAft>
              <a:buSzPts val="2800"/>
              <a:buNone/>
              <a:defRPr/>
            </a:lvl8pPr>
            <a:lvl9pPr lvl="8" algn="l" rtl="0">
              <a:lnSpc>
                <a:spcPct val="100000"/>
              </a:lnSpc>
              <a:spcBef>
                <a:spcPts val="0"/>
              </a:spcBef>
              <a:spcAft>
                <a:spcPts val="0"/>
              </a:spcAft>
              <a:buSzPts val="2800"/>
              <a:buNone/>
              <a:defRPr/>
            </a:lvl9pPr>
          </a:lstStyle>
          <a:p>
            <a:endParaRPr/>
          </a:p>
        </p:txBody>
      </p:sp>
      <p:sp>
        <p:nvSpPr>
          <p:cNvPr id="76" name="Google Shape;76;p19"/>
          <p:cNvSpPr txBox="1">
            <a:spLocks noGrp="1"/>
          </p:cNvSpPr>
          <p:nvPr>
            <p:ph type="body" idx="1"/>
          </p:nvPr>
        </p:nvSpPr>
        <p:spPr>
          <a:xfrm>
            <a:off x="311700" y="1152475"/>
            <a:ext cx="3999900" cy="3416400"/>
          </a:xfrm>
          <a:prstGeom prst="rect">
            <a:avLst/>
          </a:prstGeom>
          <a:noFill/>
          <a:ln>
            <a:noFill/>
          </a:ln>
        </p:spPr>
        <p:txBody>
          <a:bodyPr spcFirstLastPara="1" wrap="square" lIns="91425" tIns="91425" rIns="91425" bIns="91425" anchor="t" anchorCtr="0">
            <a:normAutofit/>
          </a:bodyPr>
          <a:lstStyle>
            <a:lvl1pPr marL="457200" lvl="0" indent="-317500" algn="l" rtl="0">
              <a:lnSpc>
                <a:spcPct val="115000"/>
              </a:lnSpc>
              <a:spcBef>
                <a:spcPts val="0"/>
              </a:spcBef>
              <a:spcAft>
                <a:spcPts val="0"/>
              </a:spcAft>
              <a:buSzPts val="1400"/>
              <a:buChar char="●"/>
              <a:defRPr sz="1400"/>
            </a:lvl1pPr>
            <a:lvl2pPr marL="914400" lvl="1" indent="-304800" algn="l" rtl="0">
              <a:lnSpc>
                <a:spcPct val="115000"/>
              </a:lnSpc>
              <a:spcBef>
                <a:spcPts val="0"/>
              </a:spcBef>
              <a:spcAft>
                <a:spcPts val="0"/>
              </a:spcAft>
              <a:buSzPts val="1200"/>
              <a:buChar char="○"/>
              <a:defRPr sz="1200"/>
            </a:lvl2pPr>
            <a:lvl3pPr marL="1371600" lvl="2" indent="-304800" algn="l" rtl="0">
              <a:lnSpc>
                <a:spcPct val="115000"/>
              </a:lnSpc>
              <a:spcBef>
                <a:spcPts val="0"/>
              </a:spcBef>
              <a:spcAft>
                <a:spcPts val="0"/>
              </a:spcAft>
              <a:buSzPts val="1200"/>
              <a:buChar char="■"/>
              <a:defRPr sz="1200"/>
            </a:lvl3pPr>
            <a:lvl4pPr marL="1828800" lvl="3" indent="-304800" algn="l" rtl="0">
              <a:lnSpc>
                <a:spcPct val="115000"/>
              </a:lnSpc>
              <a:spcBef>
                <a:spcPts val="0"/>
              </a:spcBef>
              <a:spcAft>
                <a:spcPts val="0"/>
              </a:spcAft>
              <a:buSzPts val="1200"/>
              <a:buChar char="●"/>
              <a:defRPr sz="1200"/>
            </a:lvl4pPr>
            <a:lvl5pPr marL="2286000" lvl="4" indent="-304800" algn="l" rtl="0">
              <a:lnSpc>
                <a:spcPct val="115000"/>
              </a:lnSpc>
              <a:spcBef>
                <a:spcPts val="0"/>
              </a:spcBef>
              <a:spcAft>
                <a:spcPts val="0"/>
              </a:spcAft>
              <a:buSzPts val="1200"/>
              <a:buChar char="○"/>
              <a:defRPr sz="1200"/>
            </a:lvl5pPr>
            <a:lvl6pPr marL="2743200" lvl="5" indent="-304800" algn="l" rtl="0">
              <a:lnSpc>
                <a:spcPct val="115000"/>
              </a:lnSpc>
              <a:spcBef>
                <a:spcPts val="0"/>
              </a:spcBef>
              <a:spcAft>
                <a:spcPts val="0"/>
              </a:spcAft>
              <a:buSzPts val="1200"/>
              <a:buChar char="■"/>
              <a:defRPr sz="1200"/>
            </a:lvl6pPr>
            <a:lvl7pPr marL="3200400" lvl="6" indent="-304800" algn="l" rtl="0">
              <a:lnSpc>
                <a:spcPct val="115000"/>
              </a:lnSpc>
              <a:spcBef>
                <a:spcPts val="0"/>
              </a:spcBef>
              <a:spcAft>
                <a:spcPts val="0"/>
              </a:spcAft>
              <a:buSzPts val="1200"/>
              <a:buChar char="●"/>
              <a:defRPr sz="1200"/>
            </a:lvl7pPr>
            <a:lvl8pPr marL="3657600" lvl="7" indent="-304800" algn="l" rtl="0">
              <a:lnSpc>
                <a:spcPct val="115000"/>
              </a:lnSpc>
              <a:spcBef>
                <a:spcPts val="0"/>
              </a:spcBef>
              <a:spcAft>
                <a:spcPts val="0"/>
              </a:spcAft>
              <a:buSzPts val="1200"/>
              <a:buChar char="○"/>
              <a:defRPr sz="1200"/>
            </a:lvl8pPr>
            <a:lvl9pPr marL="4114800" lvl="8" indent="-304800" algn="l" rtl="0">
              <a:lnSpc>
                <a:spcPct val="115000"/>
              </a:lnSpc>
              <a:spcBef>
                <a:spcPts val="0"/>
              </a:spcBef>
              <a:spcAft>
                <a:spcPts val="0"/>
              </a:spcAft>
              <a:buSzPts val="1200"/>
              <a:buChar char="■"/>
              <a:defRPr sz="1200"/>
            </a:lvl9pPr>
          </a:lstStyle>
          <a:p>
            <a:endParaRPr/>
          </a:p>
        </p:txBody>
      </p:sp>
      <p:sp>
        <p:nvSpPr>
          <p:cNvPr id="77" name="Google Shape;77;p19"/>
          <p:cNvSpPr txBox="1">
            <a:spLocks noGrp="1"/>
          </p:cNvSpPr>
          <p:nvPr>
            <p:ph type="body" idx="2"/>
          </p:nvPr>
        </p:nvSpPr>
        <p:spPr>
          <a:xfrm>
            <a:off x="4832400" y="1152475"/>
            <a:ext cx="3999900" cy="3416400"/>
          </a:xfrm>
          <a:prstGeom prst="rect">
            <a:avLst/>
          </a:prstGeom>
          <a:noFill/>
          <a:ln>
            <a:noFill/>
          </a:ln>
        </p:spPr>
        <p:txBody>
          <a:bodyPr spcFirstLastPara="1" wrap="square" lIns="91425" tIns="91425" rIns="91425" bIns="91425" anchor="t" anchorCtr="0">
            <a:normAutofit/>
          </a:bodyPr>
          <a:lstStyle>
            <a:lvl1pPr marL="457200" lvl="0" indent="-317500" algn="l" rtl="0">
              <a:lnSpc>
                <a:spcPct val="115000"/>
              </a:lnSpc>
              <a:spcBef>
                <a:spcPts val="0"/>
              </a:spcBef>
              <a:spcAft>
                <a:spcPts val="0"/>
              </a:spcAft>
              <a:buSzPts val="1400"/>
              <a:buChar char="●"/>
              <a:defRPr sz="1400"/>
            </a:lvl1pPr>
            <a:lvl2pPr marL="914400" lvl="1" indent="-304800" algn="l" rtl="0">
              <a:lnSpc>
                <a:spcPct val="115000"/>
              </a:lnSpc>
              <a:spcBef>
                <a:spcPts val="0"/>
              </a:spcBef>
              <a:spcAft>
                <a:spcPts val="0"/>
              </a:spcAft>
              <a:buSzPts val="1200"/>
              <a:buChar char="○"/>
              <a:defRPr sz="1200"/>
            </a:lvl2pPr>
            <a:lvl3pPr marL="1371600" lvl="2" indent="-304800" algn="l" rtl="0">
              <a:lnSpc>
                <a:spcPct val="115000"/>
              </a:lnSpc>
              <a:spcBef>
                <a:spcPts val="0"/>
              </a:spcBef>
              <a:spcAft>
                <a:spcPts val="0"/>
              </a:spcAft>
              <a:buSzPts val="1200"/>
              <a:buChar char="■"/>
              <a:defRPr sz="1200"/>
            </a:lvl3pPr>
            <a:lvl4pPr marL="1828800" lvl="3" indent="-304800" algn="l" rtl="0">
              <a:lnSpc>
                <a:spcPct val="115000"/>
              </a:lnSpc>
              <a:spcBef>
                <a:spcPts val="0"/>
              </a:spcBef>
              <a:spcAft>
                <a:spcPts val="0"/>
              </a:spcAft>
              <a:buSzPts val="1200"/>
              <a:buChar char="●"/>
              <a:defRPr sz="1200"/>
            </a:lvl4pPr>
            <a:lvl5pPr marL="2286000" lvl="4" indent="-304800" algn="l" rtl="0">
              <a:lnSpc>
                <a:spcPct val="115000"/>
              </a:lnSpc>
              <a:spcBef>
                <a:spcPts val="0"/>
              </a:spcBef>
              <a:spcAft>
                <a:spcPts val="0"/>
              </a:spcAft>
              <a:buSzPts val="1200"/>
              <a:buChar char="○"/>
              <a:defRPr sz="1200"/>
            </a:lvl5pPr>
            <a:lvl6pPr marL="2743200" lvl="5" indent="-304800" algn="l" rtl="0">
              <a:lnSpc>
                <a:spcPct val="115000"/>
              </a:lnSpc>
              <a:spcBef>
                <a:spcPts val="0"/>
              </a:spcBef>
              <a:spcAft>
                <a:spcPts val="0"/>
              </a:spcAft>
              <a:buSzPts val="1200"/>
              <a:buChar char="■"/>
              <a:defRPr sz="1200"/>
            </a:lvl6pPr>
            <a:lvl7pPr marL="3200400" lvl="6" indent="-304800" algn="l" rtl="0">
              <a:lnSpc>
                <a:spcPct val="115000"/>
              </a:lnSpc>
              <a:spcBef>
                <a:spcPts val="0"/>
              </a:spcBef>
              <a:spcAft>
                <a:spcPts val="0"/>
              </a:spcAft>
              <a:buSzPts val="1200"/>
              <a:buChar char="●"/>
              <a:defRPr sz="1200"/>
            </a:lvl7pPr>
            <a:lvl8pPr marL="3657600" lvl="7" indent="-304800" algn="l" rtl="0">
              <a:lnSpc>
                <a:spcPct val="115000"/>
              </a:lnSpc>
              <a:spcBef>
                <a:spcPts val="0"/>
              </a:spcBef>
              <a:spcAft>
                <a:spcPts val="0"/>
              </a:spcAft>
              <a:buSzPts val="1200"/>
              <a:buChar char="○"/>
              <a:defRPr sz="1200"/>
            </a:lvl8pPr>
            <a:lvl9pPr marL="4114800" lvl="8" indent="-304800" algn="l" rtl="0">
              <a:lnSpc>
                <a:spcPct val="115000"/>
              </a:lnSpc>
              <a:spcBef>
                <a:spcPts val="0"/>
              </a:spcBef>
              <a:spcAft>
                <a:spcPts val="0"/>
              </a:spcAft>
              <a:buSzPts val="1200"/>
              <a:buChar char="■"/>
              <a:defRPr sz="1200"/>
            </a:lvl9pPr>
          </a:lstStyle>
          <a:p>
            <a:endParaRPr/>
          </a:p>
        </p:txBody>
      </p:sp>
      <p:sp>
        <p:nvSpPr>
          <p:cNvPr id="78" name="Google Shape;78;p19"/>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79"/>
        <p:cNvGrpSpPr/>
        <p:nvPr/>
      </p:nvGrpSpPr>
      <p:grpSpPr>
        <a:xfrm>
          <a:off x="0" y="0"/>
          <a:ext cx="0" cy="0"/>
          <a:chOff x="0" y="0"/>
          <a:chExt cx="0" cy="0"/>
        </a:xfrm>
      </p:grpSpPr>
      <p:sp>
        <p:nvSpPr>
          <p:cNvPr id="80" name="Google Shape;80;p20"/>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lvl="0" algn="l" rtl="0">
              <a:lnSpc>
                <a:spcPct val="100000"/>
              </a:lnSpc>
              <a:spcBef>
                <a:spcPts val="0"/>
              </a:spcBef>
              <a:spcAft>
                <a:spcPts val="0"/>
              </a:spcAft>
              <a:buSzPts val="2800"/>
              <a:buNone/>
              <a:defRPr/>
            </a:lvl1pPr>
            <a:lvl2pPr lvl="1" algn="l" rtl="0">
              <a:lnSpc>
                <a:spcPct val="100000"/>
              </a:lnSpc>
              <a:spcBef>
                <a:spcPts val="0"/>
              </a:spcBef>
              <a:spcAft>
                <a:spcPts val="0"/>
              </a:spcAft>
              <a:buSzPts val="2800"/>
              <a:buNone/>
              <a:defRPr/>
            </a:lvl2pPr>
            <a:lvl3pPr lvl="2" algn="l" rtl="0">
              <a:lnSpc>
                <a:spcPct val="100000"/>
              </a:lnSpc>
              <a:spcBef>
                <a:spcPts val="0"/>
              </a:spcBef>
              <a:spcAft>
                <a:spcPts val="0"/>
              </a:spcAft>
              <a:buSzPts val="2800"/>
              <a:buNone/>
              <a:defRPr/>
            </a:lvl3pPr>
            <a:lvl4pPr lvl="3" algn="l" rtl="0">
              <a:lnSpc>
                <a:spcPct val="100000"/>
              </a:lnSpc>
              <a:spcBef>
                <a:spcPts val="0"/>
              </a:spcBef>
              <a:spcAft>
                <a:spcPts val="0"/>
              </a:spcAft>
              <a:buSzPts val="2800"/>
              <a:buNone/>
              <a:defRPr/>
            </a:lvl4pPr>
            <a:lvl5pPr lvl="4" algn="l" rtl="0">
              <a:lnSpc>
                <a:spcPct val="100000"/>
              </a:lnSpc>
              <a:spcBef>
                <a:spcPts val="0"/>
              </a:spcBef>
              <a:spcAft>
                <a:spcPts val="0"/>
              </a:spcAft>
              <a:buSzPts val="2800"/>
              <a:buNone/>
              <a:defRPr/>
            </a:lvl5pPr>
            <a:lvl6pPr lvl="5" algn="l" rtl="0">
              <a:lnSpc>
                <a:spcPct val="100000"/>
              </a:lnSpc>
              <a:spcBef>
                <a:spcPts val="0"/>
              </a:spcBef>
              <a:spcAft>
                <a:spcPts val="0"/>
              </a:spcAft>
              <a:buSzPts val="2800"/>
              <a:buNone/>
              <a:defRPr/>
            </a:lvl6pPr>
            <a:lvl7pPr lvl="6" algn="l" rtl="0">
              <a:lnSpc>
                <a:spcPct val="100000"/>
              </a:lnSpc>
              <a:spcBef>
                <a:spcPts val="0"/>
              </a:spcBef>
              <a:spcAft>
                <a:spcPts val="0"/>
              </a:spcAft>
              <a:buSzPts val="2800"/>
              <a:buNone/>
              <a:defRPr/>
            </a:lvl7pPr>
            <a:lvl8pPr lvl="7" algn="l" rtl="0">
              <a:lnSpc>
                <a:spcPct val="100000"/>
              </a:lnSpc>
              <a:spcBef>
                <a:spcPts val="0"/>
              </a:spcBef>
              <a:spcAft>
                <a:spcPts val="0"/>
              </a:spcAft>
              <a:buSzPts val="2800"/>
              <a:buNone/>
              <a:defRPr/>
            </a:lvl8pPr>
            <a:lvl9pPr lvl="8" algn="l" rtl="0">
              <a:lnSpc>
                <a:spcPct val="100000"/>
              </a:lnSpc>
              <a:spcBef>
                <a:spcPts val="0"/>
              </a:spcBef>
              <a:spcAft>
                <a:spcPts val="0"/>
              </a:spcAft>
              <a:buSzPts val="2800"/>
              <a:buNone/>
              <a:defRPr/>
            </a:lvl9pPr>
          </a:lstStyle>
          <a:p>
            <a:endParaRPr/>
          </a:p>
        </p:txBody>
      </p:sp>
      <p:sp>
        <p:nvSpPr>
          <p:cNvPr id="81" name="Google Shape;81;p20"/>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82"/>
        <p:cNvGrpSpPr/>
        <p:nvPr/>
      </p:nvGrpSpPr>
      <p:grpSpPr>
        <a:xfrm>
          <a:off x="0" y="0"/>
          <a:ext cx="0" cy="0"/>
          <a:chOff x="0" y="0"/>
          <a:chExt cx="0" cy="0"/>
        </a:xfrm>
      </p:grpSpPr>
      <p:sp>
        <p:nvSpPr>
          <p:cNvPr id="83" name="Google Shape;83;p21"/>
          <p:cNvSpPr txBox="1">
            <a:spLocks noGrp="1"/>
          </p:cNvSpPr>
          <p:nvPr>
            <p:ph type="title"/>
          </p:nvPr>
        </p:nvSpPr>
        <p:spPr>
          <a:xfrm>
            <a:off x="311700" y="555600"/>
            <a:ext cx="2808000" cy="755700"/>
          </a:xfrm>
          <a:prstGeom prst="rect">
            <a:avLst/>
          </a:prstGeom>
          <a:noFill/>
          <a:ln>
            <a:noFill/>
          </a:ln>
        </p:spPr>
        <p:txBody>
          <a:bodyPr spcFirstLastPara="1" wrap="square" lIns="91425" tIns="91425" rIns="91425" bIns="91425" anchor="b" anchorCtr="0">
            <a:normAutofit/>
          </a:bodyPr>
          <a:lstStyle>
            <a:lvl1pPr lvl="0" algn="l" rtl="0">
              <a:lnSpc>
                <a:spcPct val="100000"/>
              </a:lnSpc>
              <a:spcBef>
                <a:spcPts val="0"/>
              </a:spcBef>
              <a:spcAft>
                <a:spcPts val="0"/>
              </a:spcAft>
              <a:buSzPts val="2400"/>
              <a:buNone/>
              <a:defRPr sz="2400"/>
            </a:lvl1pPr>
            <a:lvl2pPr lvl="1" algn="l" rtl="0">
              <a:lnSpc>
                <a:spcPct val="100000"/>
              </a:lnSpc>
              <a:spcBef>
                <a:spcPts val="0"/>
              </a:spcBef>
              <a:spcAft>
                <a:spcPts val="0"/>
              </a:spcAft>
              <a:buSzPts val="2400"/>
              <a:buNone/>
              <a:defRPr sz="2400"/>
            </a:lvl2pPr>
            <a:lvl3pPr lvl="2" algn="l" rtl="0">
              <a:lnSpc>
                <a:spcPct val="100000"/>
              </a:lnSpc>
              <a:spcBef>
                <a:spcPts val="0"/>
              </a:spcBef>
              <a:spcAft>
                <a:spcPts val="0"/>
              </a:spcAft>
              <a:buSzPts val="2400"/>
              <a:buNone/>
              <a:defRPr sz="2400"/>
            </a:lvl3pPr>
            <a:lvl4pPr lvl="3" algn="l" rtl="0">
              <a:lnSpc>
                <a:spcPct val="100000"/>
              </a:lnSpc>
              <a:spcBef>
                <a:spcPts val="0"/>
              </a:spcBef>
              <a:spcAft>
                <a:spcPts val="0"/>
              </a:spcAft>
              <a:buSzPts val="2400"/>
              <a:buNone/>
              <a:defRPr sz="2400"/>
            </a:lvl4pPr>
            <a:lvl5pPr lvl="4" algn="l" rtl="0">
              <a:lnSpc>
                <a:spcPct val="100000"/>
              </a:lnSpc>
              <a:spcBef>
                <a:spcPts val="0"/>
              </a:spcBef>
              <a:spcAft>
                <a:spcPts val="0"/>
              </a:spcAft>
              <a:buSzPts val="2400"/>
              <a:buNone/>
              <a:defRPr sz="2400"/>
            </a:lvl5pPr>
            <a:lvl6pPr lvl="5" algn="l" rtl="0">
              <a:lnSpc>
                <a:spcPct val="100000"/>
              </a:lnSpc>
              <a:spcBef>
                <a:spcPts val="0"/>
              </a:spcBef>
              <a:spcAft>
                <a:spcPts val="0"/>
              </a:spcAft>
              <a:buSzPts val="2400"/>
              <a:buNone/>
              <a:defRPr sz="2400"/>
            </a:lvl6pPr>
            <a:lvl7pPr lvl="6" algn="l" rtl="0">
              <a:lnSpc>
                <a:spcPct val="100000"/>
              </a:lnSpc>
              <a:spcBef>
                <a:spcPts val="0"/>
              </a:spcBef>
              <a:spcAft>
                <a:spcPts val="0"/>
              </a:spcAft>
              <a:buSzPts val="2400"/>
              <a:buNone/>
              <a:defRPr sz="2400"/>
            </a:lvl7pPr>
            <a:lvl8pPr lvl="7" algn="l" rtl="0">
              <a:lnSpc>
                <a:spcPct val="100000"/>
              </a:lnSpc>
              <a:spcBef>
                <a:spcPts val="0"/>
              </a:spcBef>
              <a:spcAft>
                <a:spcPts val="0"/>
              </a:spcAft>
              <a:buSzPts val="2400"/>
              <a:buNone/>
              <a:defRPr sz="2400"/>
            </a:lvl8pPr>
            <a:lvl9pPr lvl="8" algn="l" rtl="0">
              <a:lnSpc>
                <a:spcPct val="100000"/>
              </a:lnSpc>
              <a:spcBef>
                <a:spcPts val="0"/>
              </a:spcBef>
              <a:spcAft>
                <a:spcPts val="0"/>
              </a:spcAft>
              <a:buSzPts val="2400"/>
              <a:buNone/>
              <a:defRPr sz="2400"/>
            </a:lvl9pPr>
          </a:lstStyle>
          <a:p>
            <a:endParaRPr/>
          </a:p>
        </p:txBody>
      </p:sp>
      <p:sp>
        <p:nvSpPr>
          <p:cNvPr id="84" name="Google Shape;84;p21"/>
          <p:cNvSpPr txBox="1">
            <a:spLocks noGrp="1"/>
          </p:cNvSpPr>
          <p:nvPr>
            <p:ph type="body" idx="1"/>
          </p:nvPr>
        </p:nvSpPr>
        <p:spPr>
          <a:xfrm>
            <a:off x="311700" y="1389600"/>
            <a:ext cx="2808000" cy="3179400"/>
          </a:xfrm>
          <a:prstGeom prst="rect">
            <a:avLst/>
          </a:prstGeom>
          <a:noFill/>
          <a:ln>
            <a:noFill/>
          </a:ln>
        </p:spPr>
        <p:txBody>
          <a:bodyPr spcFirstLastPara="1" wrap="square" lIns="91425" tIns="91425" rIns="91425" bIns="91425" anchor="t" anchorCtr="0">
            <a:normAutofit/>
          </a:bodyPr>
          <a:lstStyle>
            <a:lvl1pPr marL="457200" lvl="0" indent="-304800" algn="l" rtl="0">
              <a:lnSpc>
                <a:spcPct val="115000"/>
              </a:lnSpc>
              <a:spcBef>
                <a:spcPts val="0"/>
              </a:spcBef>
              <a:spcAft>
                <a:spcPts val="0"/>
              </a:spcAft>
              <a:buSzPts val="1200"/>
              <a:buChar char="●"/>
              <a:defRPr sz="1200"/>
            </a:lvl1pPr>
            <a:lvl2pPr marL="914400" lvl="1" indent="-304800" algn="l" rtl="0">
              <a:lnSpc>
                <a:spcPct val="115000"/>
              </a:lnSpc>
              <a:spcBef>
                <a:spcPts val="0"/>
              </a:spcBef>
              <a:spcAft>
                <a:spcPts val="0"/>
              </a:spcAft>
              <a:buSzPts val="1200"/>
              <a:buChar char="○"/>
              <a:defRPr sz="1200"/>
            </a:lvl2pPr>
            <a:lvl3pPr marL="1371600" lvl="2" indent="-304800" algn="l" rtl="0">
              <a:lnSpc>
                <a:spcPct val="115000"/>
              </a:lnSpc>
              <a:spcBef>
                <a:spcPts val="0"/>
              </a:spcBef>
              <a:spcAft>
                <a:spcPts val="0"/>
              </a:spcAft>
              <a:buSzPts val="1200"/>
              <a:buChar char="■"/>
              <a:defRPr sz="1200"/>
            </a:lvl3pPr>
            <a:lvl4pPr marL="1828800" lvl="3" indent="-304800" algn="l" rtl="0">
              <a:lnSpc>
                <a:spcPct val="115000"/>
              </a:lnSpc>
              <a:spcBef>
                <a:spcPts val="0"/>
              </a:spcBef>
              <a:spcAft>
                <a:spcPts val="0"/>
              </a:spcAft>
              <a:buSzPts val="1200"/>
              <a:buChar char="●"/>
              <a:defRPr sz="1200"/>
            </a:lvl4pPr>
            <a:lvl5pPr marL="2286000" lvl="4" indent="-304800" algn="l" rtl="0">
              <a:lnSpc>
                <a:spcPct val="115000"/>
              </a:lnSpc>
              <a:spcBef>
                <a:spcPts val="0"/>
              </a:spcBef>
              <a:spcAft>
                <a:spcPts val="0"/>
              </a:spcAft>
              <a:buSzPts val="1200"/>
              <a:buChar char="○"/>
              <a:defRPr sz="1200"/>
            </a:lvl5pPr>
            <a:lvl6pPr marL="2743200" lvl="5" indent="-304800" algn="l" rtl="0">
              <a:lnSpc>
                <a:spcPct val="115000"/>
              </a:lnSpc>
              <a:spcBef>
                <a:spcPts val="0"/>
              </a:spcBef>
              <a:spcAft>
                <a:spcPts val="0"/>
              </a:spcAft>
              <a:buSzPts val="1200"/>
              <a:buChar char="■"/>
              <a:defRPr sz="1200"/>
            </a:lvl6pPr>
            <a:lvl7pPr marL="3200400" lvl="6" indent="-304800" algn="l" rtl="0">
              <a:lnSpc>
                <a:spcPct val="115000"/>
              </a:lnSpc>
              <a:spcBef>
                <a:spcPts val="0"/>
              </a:spcBef>
              <a:spcAft>
                <a:spcPts val="0"/>
              </a:spcAft>
              <a:buSzPts val="1200"/>
              <a:buChar char="●"/>
              <a:defRPr sz="1200"/>
            </a:lvl7pPr>
            <a:lvl8pPr marL="3657600" lvl="7" indent="-304800" algn="l" rtl="0">
              <a:lnSpc>
                <a:spcPct val="115000"/>
              </a:lnSpc>
              <a:spcBef>
                <a:spcPts val="0"/>
              </a:spcBef>
              <a:spcAft>
                <a:spcPts val="0"/>
              </a:spcAft>
              <a:buSzPts val="1200"/>
              <a:buChar char="○"/>
              <a:defRPr sz="1200"/>
            </a:lvl8pPr>
            <a:lvl9pPr marL="4114800" lvl="8" indent="-304800" algn="l" rtl="0">
              <a:lnSpc>
                <a:spcPct val="115000"/>
              </a:lnSpc>
              <a:spcBef>
                <a:spcPts val="0"/>
              </a:spcBef>
              <a:spcAft>
                <a:spcPts val="0"/>
              </a:spcAft>
              <a:buSzPts val="1200"/>
              <a:buChar char="■"/>
              <a:defRPr sz="1200"/>
            </a:lvl9pPr>
          </a:lstStyle>
          <a:p>
            <a:endParaRPr/>
          </a:p>
        </p:txBody>
      </p:sp>
      <p:sp>
        <p:nvSpPr>
          <p:cNvPr id="85" name="Google Shape;85;p2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3"/>
        <p:cNvGrpSpPr/>
        <p:nvPr/>
      </p:nvGrpSpPr>
      <p:grpSpPr>
        <a:xfrm>
          <a:off x="0" y="0"/>
          <a:ext cx="0" cy="0"/>
          <a:chOff x="0" y="0"/>
          <a:chExt cx="0" cy="0"/>
        </a:xfrm>
      </p:grpSpPr>
      <p:sp>
        <p:nvSpPr>
          <p:cNvPr id="14" name="Google Shape;14;p3"/>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norm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15" name="Google Shape;15;p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86"/>
        <p:cNvGrpSpPr/>
        <p:nvPr/>
      </p:nvGrpSpPr>
      <p:grpSpPr>
        <a:xfrm>
          <a:off x="0" y="0"/>
          <a:ext cx="0" cy="0"/>
          <a:chOff x="0" y="0"/>
          <a:chExt cx="0" cy="0"/>
        </a:xfrm>
      </p:grpSpPr>
      <p:sp>
        <p:nvSpPr>
          <p:cNvPr id="87" name="Google Shape;87;p22"/>
          <p:cNvSpPr txBox="1">
            <a:spLocks noGrp="1"/>
          </p:cNvSpPr>
          <p:nvPr>
            <p:ph type="title"/>
          </p:nvPr>
        </p:nvSpPr>
        <p:spPr>
          <a:xfrm>
            <a:off x="490250" y="450150"/>
            <a:ext cx="6367800" cy="4090800"/>
          </a:xfrm>
          <a:prstGeom prst="rect">
            <a:avLst/>
          </a:prstGeom>
          <a:noFill/>
          <a:ln>
            <a:noFill/>
          </a:ln>
        </p:spPr>
        <p:txBody>
          <a:bodyPr spcFirstLastPara="1" wrap="square" lIns="91425" tIns="91425" rIns="91425" bIns="91425" anchor="ctr" anchorCtr="0">
            <a:normAutofit/>
          </a:bodyPr>
          <a:lstStyle>
            <a:lvl1pPr lvl="0" algn="l" rtl="0">
              <a:lnSpc>
                <a:spcPct val="100000"/>
              </a:lnSpc>
              <a:spcBef>
                <a:spcPts val="0"/>
              </a:spcBef>
              <a:spcAft>
                <a:spcPts val="0"/>
              </a:spcAft>
              <a:buSzPts val="4800"/>
              <a:buNone/>
              <a:defRPr sz="4800"/>
            </a:lvl1pPr>
            <a:lvl2pPr lvl="1" algn="l" rtl="0">
              <a:lnSpc>
                <a:spcPct val="100000"/>
              </a:lnSpc>
              <a:spcBef>
                <a:spcPts val="0"/>
              </a:spcBef>
              <a:spcAft>
                <a:spcPts val="0"/>
              </a:spcAft>
              <a:buSzPts val="4800"/>
              <a:buNone/>
              <a:defRPr sz="4800"/>
            </a:lvl2pPr>
            <a:lvl3pPr lvl="2" algn="l" rtl="0">
              <a:lnSpc>
                <a:spcPct val="100000"/>
              </a:lnSpc>
              <a:spcBef>
                <a:spcPts val="0"/>
              </a:spcBef>
              <a:spcAft>
                <a:spcPts val="0"/>
              </a:spcAft>
              <a:buSzPts val="4800"/>
              <a:buNone/>
              <a:defRPr sz="4800"/>
            </a:lvl3pPr>
            <a:lvl4pPr lvl="3" algn="l" rtl="0">
              <a:lnSpc>
                <a:spcPct val="100000"/>
              </a:lnSpc>
              <a:spcBef>
                <a:spcPts val="0"/>
              </a:spcBef>
              <a:spcAft>
                <a:spcPts val="0"/>
              </a:spcAft>
              <a:buSzPts val="4800"/>
              <a:buNone/>
              <a:defRPr sz="4800"/>
            </a:lvl4pPr>
            <a:lvl5pPr lvl="4" algn="l" rtl="0">
              <a:lnSpc>
                <a:spcPct val="100000"/>
              </a:lnSpc>
              <a:spcBef>
                <a:spcPts val="0"/>
              </a:spcBef>
              <a:spcAft>
                <a:spcPts val="0"/>
              </a:spcAft>
              <a:buSzPts val="4800"/>
              <a:buNone/>
              <a:defRPr sz="4800"/>
            </a:lvl5pPr>
            <a:lvl6pPr lvl="5" algn="l" rtl="0">
              <a:lnSpc>
                <a:spcPct val="100000"/>
              </a:lnSpc>
              <a:spcBef>
                <a:spcPts val="0"/>
              </a:spcBef>
              <a:spcAft>
                <a:spcPts val="0"/>
              </a:spcAft>
              <a:buSzPts val="4800"/>
              <a:buNone/>
              <a:defRPr sz="4800"/>
            </a:lvl6pPr>
            <a:lvl7pPr lvl="6" algn="l" rtl="0">
              <a:lnSpc>
                <a:spcPct val="100000"/>
              </a:lnSpc>
              <a:spcBef>
                <a:spcPts val="0"/>
              </a:spcBef>
              <a:spcAft>
                <a:spcPts val="0"/>
              </a:spcAft>
              <a:buSzPts val="4800"/>
              <a:buNone/>
              <a:defRPr sz="4800"/>
            </a:lvl7pPr>
            <a:lvl8pPr lvl="7" algn="l" rtl="0">
              <a:lnSpc>
                <a:spcPct val="100000"/>
              </a:lnSpc>
              <a:spcBef>
                <a:spcPts val="0"/>
              </a:spcBef>
              <a:spcAft>
                <a:spcPts val="0"/>
              </a:spcAft>
              <a:buSzPts val="4800"/>
              <a:buNone/>
              <a:defRPr sz="4800"/>
            </a:lvl8pPr>
            <a:lvl9pPr lvl="8" algn="l" rtl="0">
              <a:lnSpc>
                <a:spcPct val="100000"/>
              </a:lnSpc>
              <a:spcBef>
                <a:spcPts val="0"/>
              </a:spcBef>
              <a:spcAft>
                <a:spcPts val="0"/>
              </a:spcAft>
              <a:buSzPts val="4800"/>
              <a:buNone/>
              <a:defRPr sz="4800"/>
            </a:lvl9pPr>
          </a:lstStyle>
          <a:p>
            <a:endParaRPr/>
          </a:p>
        </p:txBody>
      </p:sp>
      <p:sp>
        <p:nvSpPr>
          <p:cNvPr id="88" name="Google Shape;88;p22"/>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89"/>
        <p:cNvGrpSpPr/>
        <p:nvPr/>
      </p:nvGrpSpPr>
      <p:grpSpPr>
        <a:xfrm>
          <a:off x="0" y="0"/>
          <a:ext cx="0" cy="0"/>
          <a:chOff x="0" y="0"/>
          <a:chExt cx="0" cy="0"/>
        </a:xfrm>
      </p:grpSpPr>
      <p:sp>
        <p:nvSpPr>
          <p:cNvPr id="90" name="Google Shape;90;p23"/>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1" name="Google Shape;91;p23"/>
          <p:cNvSpPr txBox="1">
            <a:spLocks noGrp="1"/>
          </p:cNvSpPr>
          <p:nvPr>
            <p:ph type="title"/>
          </p:nvPr>
        </p:nvSpPr>
        <p:spPr>
          <a:xfrm>
            <a:off x="265500" y="1233175"/>
            <a:ext cx="4045200" cy="1482300"/>
          </a:xfrm>
          <a:prstGeom prst="rect">
            <a:avLst/>
          </a:prstGeom>
          <a:noFill/>
          <a:ln>
            <a:noFill/>
          </a:ln>
        </p:spPr>
        <p:txBody>
          <a:bodyPr spcFirstLastPara="1" wrap="square" lIns="91425" tIns="91425" rIns="91425" bIns="91425" anchor="b" anchorCtr="0">
            <a:normAutofit/>
          </a:bodyPr>
          <a:lstStyle>
            <a:lvl1pPr lvl="0" algn="ctr" rtl="0">
              <a:lnSpc>
                <a:spcPct val="100000"/>
              </a:lnSpc>
              <a:spcBef>
                <a:spcPts val="0"/>
              </a:spcBef>
              <a:spcAft>
                <a:spcPts val="0"/>
              </a:spcAft>
              <a:buSzPts val="4200"/>
              <a:buNone/>
              <a:defRPr sz="4200"/>
            </a:lvl1pPr>
            <a:lvl2pPr lvl="1" algn="ctr" rtl="0">
              <a:lnSpc>
                <a:spcPct val="100000"/>
              </a:lnSpc>
              <a:spcBef>
                <a:spcPts val="0"/>
              </a:spcBef>
              <a:spcAft>
                <a:spcPts val="0"/>
              </a:spcAft>
              <a:buSzPts val="4200"/>
              <a:buNone/>
              <a:defRPr sz="4200"/>
            </a:lvl2pPr>
            <a:lvl3pPr lvl="2" algn="ctr" rtl="0">
              <a:lnSpc>
                <a:spcPct val="100000"/>
              </a:lnSpc>
              <a:spcBef>
                <a:spcPts val="0"/>
              </a:spcBef>
              <a:spcAft>
                <a:spcPts val="0"/>
              </a:spcAft>
              <a:buSzPts val="4200"/>
              <a:buNone/>
              <a:defRPr sz="4200"/>
            </a:lvl3pPr>
            <a:lvl4pPr lvl="3" algn="ctr" rtl="0">
              <a:lnSpc>
                <a:spcPct val="100000"/>
              </a:lnSpc>
              <a:spcBef>
                <a:spcPts val="0"/>
              </a:spcBef>
              <a:spcAft>
                <a:spcPts val="0"/>
              </a:spcAft>
              <a:buSzPts val="4200"/>
              <a:buNone/>
              <a:defRPr sz="4200"/>
            </a:lvl4pPr>
            <a:lvl5pPr lvl="4" algn="ctr" rtl="0">
              <a:lnSpc>
                <a:spcPct val="100000"/>
              </a:lnSpc>
              <a:spcBef>
                <a:spcPts val="0"/>
              </a:spcBef>
              <a:spcAft>
                <a:spcPts val="0"/>
              </a:spcAft>
              <a:buSzPts val="4200"/>
              <a:buNone/>
              <a:defRPr sz="4200"/>
            </a:lvl5pPr>
            <a:lvl6pPr lvl="5" algn="ctr" rtl="0">
              <a:lnSpc>
                <a:spcPct val="100000"/>
              </a:lnSpc>
              <a:spcBef>
                <a:spcPts val="0"/>
              </a:spcBef>
              <a:spcAft>
                <a:spcPts val="0"/>
              </a:spcAft>
              <a:buSzPts val="4200"/>
              <a:buNone/>
              <a:defRPr sz="4200"/>
            </a:lvl6pPr>
            <a:lvl7pPr lvl="6" algn="ctr" rtl="0">
              <a:lnSpc>
                <a:spcPct val="100000"/>
              </a:lnSpc>
              <a:spcBef>
                <a:spcPts val="0"/>
              </a:spcBef>
              <a:spcAft>
                <a:spcPts val="0"/>
              </a:spcAft>
              <a:buSzPts val="4200"/>
              <a:buNone/>
              <a:defRPr sz="4200"/>
            </a:lvl7pPr>
            <a:lvl8pPr lvl="7" algn="ctr" rtl="0">
              <a:lnSpc>
                <a:spcPct val="100000"/>
              </a:lnSpc>
              <a:spcBef>
                <a:spcPts val="0"/>
              </a:spcBef>
              <a:spcAft>
                <a:spcPts val="0"/>
              </a:spcAft>
              <a:buSzPts val="4200"/>
              <a:buNone/>
              <a:defRPr sz="4200"/>
            </a:lvl8pPr>
            <a:lvl9pPr lvl="8" algn="ctr" rtl="0">
              <a:lnSpc>
                <a:spcPct val="100000"/>
              </a:lnSpc>
              <a:spcBef>
                <a:spcPts val="0"/>
              </a:spcBef>
              <a:spcAft>
                <a:spcPts val="0"/>
              </a:spcAft>
              <a:buSzPts val="4200"/>
              <a:buNone/>
              <a:defRPr sz="4200"/>
            </a:lvl9pPr>
          </a:lstStyle>
          <a:p>
            <a:endParaRPr/>
          </a:p>
        </p:txBody>
      </p:sp>
      <p:sp>
        <p:nvSpPr>
          <p:cNvPr id="92" name="Google Shape;92;p23"/>
          <p:cNvSpPr txBox="1">
            <a:spLocks noGrp="1"/>
          </p:cNvSpPr>
          <p:nvPr>
            <p:ph type="subTitle" idx="1"/>
          </p:nvPr>
        </p:nvSpPr>
        <p:spPr>
          <a:xfrm>
            <a:off x="265500" y="2803075"/>
            <a:ext cx="4045200" cy="1235100"/>
          </a:xfrm>
          <a:prstGeom prst="rect">
            <a:avLst/>
          </a:prstGeom>
          <a:noFill/>
          <a:ln>
            <a:noFill/>
          </a:ln>
        </p:spPr>
        <p:txBody>
          <a:bodyPr spcFirstLastPara="1" wrap="square" lIns="91425" tIns="91425" rIns="91425" bIns="91425" anchor="t" anchorCtr="0">
            <a:normAutofit/>
          </a:bodyPr>
          <a:lstStyle>
            <a:lvl1pPr lvl="0" algn="ctr" rtl="0">
              <a:lnSpc>
                <a:spcPct val="100000"/>
              </a:lnSpc>
              <a:spcBef>
                <a:spcPts val="0"/>
              </a:spcBef>
              <a:spcAft>
                <a:spcPts val="0"/>
              </a:spcAft>
              <a:buSzPts val="2100"/>
              <a:buNone/>
              <a:defRPr sz="2100"/>
            </a:lvl1pPr>
            <a:lvl2pPr lvl="1" algn="ctr" rtl="0">
              <a:lnSpc>
                <a:spcPct val="100000"/>
              </a:lnSpc>
              <a:spcBef>
                <a:spcPts val="0"/>
              </a:spcBef>
              <a:spcAft>
                <a:spcPts val="0"/>
              </a:spcAft>
              <a:buSzPts val="2100"/>
              <a:buNone/>
              <a:defRPr sz="2100"/>
            </a:lvl2pPr>
            <a:lvl3pPr lvl="2" algn="ctr" rtl="0">
              <a:lnSpc>
                <a:spcPct val="100000"/>
              </a:lnSpc>
              <a:spcBef>
                <a:spcPts val="0"/>
              </a:spcBef>
              <a:spcAft>
                <a:spcPts val="0"/>
              </a:spcAft>
              <a:buSzPts val="2100"/>
              <a:buNone/>
              <a:defRPr sz="2100"/>
            </a:lvl3pPr>
            <a:lvl4pPr lvl="3" algn="ctr" rtl="0">
              <a:lnSpc>
                <a:spcPct val="100000"/>
              </a:lnSpc>
              <a:spcBef>
                <a:spcPts val="0"/>
              </a:spcBef>
              <a:spcAft>
                <a:spcPts val="0"/>
              </a:spcAft>
              <a:buSzPts val="2100"/>
              <a:buNone/>
              <a:defRPr sz="2100"/>
            </a:lvl4pPr>
            <a:lvl5pPr lvl="4" algn="ctr" rtl="0">
              <a:lnSpc>
                <a:spcPct val="100000"/>
              </a:lnSpc>
              <a:spcBef>
                <a:spcPts val="0"/>
              </a:spcBef>
              <a:spcAft>
                <a:spcPts val="0"/>
              </a:spcAft>
              <a:buSzPts val="2100"/>
              <a:buNone/>
              <a:defRPr sz="2100"/>
            </a:lvl5pPr>
            <a:lvl6pPr lvl="5" algn="ctr" rtl="0">
              <a:lnSpc>
                <a:spcPct val="100000"/>
              </a:lnSpc>
              <a:spcBef>
                <a:spcPts val="0"/>
              </a:spcBef>
              <a:spcAft>
                <a:spcPts val="0"/>
              </a:spcAft>
              <a:buSzPts val="2100"/>
              <a:buNone/>
              <a:defRPr sz="2100"/>
            </a:lvl6pPr>
            <a:lvl7pPr lvl="6" algn="ctr" rtl="0">
              <a:lnSpc>
                <a:spcPct val="100000"/>
              </a:lnSpc>
              <a:spcBef>
                <a:spcPts val="0"/>
              </a:spcBef>
              <a:spcAft>
                <a:spcPts val="0"/>
              </a:spcAft>
              <a:buSzPts val="2100"/>
              <a:buNone/>
              <a:defRPr sz="2100"/>
            </a:lvl7pPr>
            <a:lvl8pPr lvl="7" algn="ctr" rtl="0">
              <a:lnSpc>
                <a:spcPct val="100000"/>
              </a:lnSpc>
              <a:spcBef>
                <a:spcPts val="0"/>
              </a:spcBef>
              <a:spcAft>
                <a:spcPts val="0"/>
              </a:spcAft>
              <a:buSzPts val="2100"/>
              <a:buNone/>
              <a:defRPr sz="2100"/>
            </a:lvl8pPr>
            <a:lvl9pPr lvl="8" algn="ctr" rtl="0">
              <a:lnSpc>
                <a:spcPct val="100000"/>
              </a:lnSpc>
              <a:spcBef>
                <a:spcPts val="0"/>
              </a:spcBef>
              <a:spcAft>
                <a:spcPts val="0"/>
              </a:spcAft>
              <a:buSzPts val="2100"/>
              <a:buNone/>
              <a:defRPr sz="2100"/>
            </a:lvl9pPr>
          </a:lstStyle>
          <a:p>
            <a:endParaRPr/>
          </a:p>
        </p:txBody>
      </p:sp>
      <p:sp>
        <p:nvSpPr>
          <p:cNvPr id="93" name="Google Shape;93;p23"/>
          <p:cNvSpPr txBox="1">
            <a:spLocks noGrp="1"/>
          </p:cNvSpPr>
          <p:nvPr>
            <p:ph type="body" idx="2"/>
          </p:nvPr>
        </p:nvSpPr>
        <p:spPr>
          <a:xfrm>
            <a:off x="4939500" y="724075"/>
            <a:ext cx="3837000" cy="3695100"/>
          </a:xfrm>
          <a:prstGeom prst="rect">
            <a:avLst/>
          </a:prstGeom>
          <a:noFill/>
          <a:ln>
            <a:noFill/>
          </a:ln>
        </p:spPr>
        <p:txBody>
          <a:bodyPr spcFirstLastPara="1" wrap="square" lIns="91425" tIns="91425" rIns="91425" bIns="91425" anchor="ctr" anchorCtr="0">
            <a:normAutofit/>
          </a:bodyPr>
          <a:lstStyle>
            <a:lvl1pPr marL="457200" lvl="0" indent="-342900" algn="l" rtl="0">
              <a:lnSpc>
                <a:spcPct val="115000"/>
              </a:lnSpc>
              <a:spcBef>
                <a:spcPts val="0"/>
              </a:spcBef>
              <a:spcAft>
                <a:spcPts val="0"/>
              </a:spcAft>
              <a:buSzPts val="1800"/>
              <a:buChar char="●"/>
              <a:defRPr/>
            </a:lvl1pPr>
            <a:lvl2pPr marL="914400" lvl="1" indent="-317500" algn="l" rtl="0">
              <a:lnSpc>
                <a:spcPct val="115000"/>
              </a:lnSpc>
              <a:spcBef>
                <a:spcPts val="0"/>
              </a:spcBef>
              <a:spcAft>
                <a:spcPts val="0"/>
              </a:spcAft>
              <a:buSzPts val="1400"/>
              <a:buChar char="○"/>
              <a:defRPr/>
            </a:lvl2pPr>
            <a:lvl3pPr marL="1371600" lvl="2" indent="-317500" algn="l" rtl="0">
              <a:lnSpc>
                <a:spcPct val="115000"/>
              </a:lnSpc>
              <a:spcBef>
                <a:spcPts val="0"/>
              </a:spcBef>
              <a:spcAft>
                <a:spcPts val="0"/>
              </a:spcAft>
              <a:buSzPts val="1400"/>
              <a:buChar char="■"/>
              <a:defRPr/>
            </a:lvl3pPr>
            <a:lvl4pPr marL="1828800" lvl="3" indent="-317500" algn="l" rtl="0">
              <a:lnSpc>
                <a:spcPct val="115000"/>
              </a:lnSpc>
              <a:spcBef>
                <a:spcPts val="0"/>
              </a:spcBef>
              <a:spcAft>
                <a:spcPts val="0"/>
              </a:spcAft>
              <a:buSzPts val="1400"/>
              <a:buChar char="●"/>
              <a:defRPr/>
            </a:lvl4pPr>
            <a:lvl5pPr marL="2286000" lvl="4" indent="-317500" algn="l" rtl="0">
              <a:lnSpc>
                <a:spcPct val="115000"/>
              </a:lnSpc>
              <a:spcBef>
                <a:spcPts val="0"/>
              </a:spcBef>
              <a:spcAft>
                <a:spcPts val="0"/>
              </a:spcAft>
              <a:buSzPts val="1400"/>
              <a:buChar char="○"/>
              <a:defRPr/>
            </a:lvl5pPr>
            <a:lvl6pPr marL="2743200" lvl="5" indent="-317500" algn="l" rtl="0">
              <a:lnSpc>
                <a:spcPct val="115000"/>
              </a:lnSpc>
              <a:spcBef>
                <a:spcPts val="0"/>
              </a:spcBef>
              <a:spcAft>
                <a:spcPts val="0"/>
              </a:spcAft>
              <a:buSzPts val="1400"/>
              <a:buChar char="■"/>
              <a:defRPr/>
            </a:lvl6pPr>
            <a:lvl7pPr marL="3200400" lvl="6" indent="-317500" algn="l" rtl="0">
              <a:lnSpc>
                <a:spcPct val="115000"/>
              </a:lnSpc>
              <a:spcBef>
                <a:spcPts val="0"/>
              </a:spcBef>
              <a:spcAft>
                <a:spcPts val="0"/>
              </a:spcAft>
              <a:buSzPts val="1400"/>
              <a:buChar char="●"/>
              <a:defRPr/>
            </a:lvl7pPr>
            <a:lvl8pPr marL="3657600" lvl="7" indent="-317500" algn="l" rtl="0">
              <a:lnSpc>
                <a:spcPct val="115000"/>
              </a:lnSpc>
              <a:spcBef>
                <a:spcPts val="0"/>
              </a:spcBef>
              <a:spcAft>
                <a:spcPts val="0"/>
              </a:spcAft>
              <a:buSzPts val="1400"/>
              <a:buChar char="○"/>
              <a:defRPr/>
            </a:lvl8pPr>
            <a:lvl9pPr marL="4114800" lvl="8" indent="-317500" algn="l" rtl="0">
              <a:lnSpc>
                <a:spcPct val="115000"/>
              </a:lnSpc>
              <a:spcBef>
                <a:spcPts val="0"/>
              </a:spcBef>
              <a:spcAft>
                <a:spcPts val="0"/>
              </a:spcAft>
              <a:buSzPts val="1400"/>
              <a:buChar char="■"/>
              <a:defRPr/>
            </a:lvl9pPr>
          </a:lstStyle>
          <a:p>
            <a:endParaRPr/>
          </a:p>
        </p:txBody>
      </p:sp>
      <p:sp>
        <p:nvSpPr>
          <p:cNvPr id="94" name="Google Shape;94;p23"/>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95"/>
        <p:cNvGrpSpPr/>
        <p:nvPr/>
      </p:nvGrpSpPr>
      <p:grpSpPr>
        <a:xfrm>
          <a:off x="0" y="0"/>
          <a:ext cx="0" cy="0"/>
          <a:chOff x="0" y="0"/>
          <a:chExt cx="0" cy="0"/>
        </a:xfrm>
      </p:grpSpPr>
      <p:sp>
        <p:nvSpPr>
          <p:cNvPr id="96" name="Google Shape;96;p24"/>
          <p:cNvSpPr txBox="1">
            <a:spLocks noGrp="1"/>
          </p:cNvSpPr>
          <p:nvPr>
            <p:ph type="body" idx="1"/>
          </p:nvPr>
        </p:nvSpPr>
        <p:spPr>
          <a:xfrm>
            <a:off x="311700" y="4230575"/>
            <a:ext cx="5998800" cy="605100"/>
          </a:xfrm>
          <a:prstGeom prst="rect">
            <a:avLst/>
          </a:prstGeom>
          <a:noFill/>
          <a:ln>
            <a:noFill/>
          </a:ln>
        </p:spPr>
        <p:txBody>
          <a:bodyPr spcFirstLastPara="1" wrap="square" lIns="91425" tIns="91425" rIns="91425" bIns="91425" anchor="ctr" anchorCtr="0">
            <a:normAutofit/>
          </a:bodyPr>
          <a:lstStyle>
            <a:lvl1pPr marL="457200" lvl="0" indent="-228600" algn="l" rtl="0">
              <a:lnSpc>
                <a:spcPct val="100000"/>
              </a:lnSpc>
              <a:spcBef>
                <a:spcPts val="0"/>
              </a:spcBef>
              <a:spcAft>
                <a:spcPts val="0"/>
              </a:spcAft>
              <a:buSzPts val="1800"/>
              <a:buNone/>
              <a:defRPr/>
            </a:lvl1pPr>
          </a:lstStyle>
          <a:p>
            <a:endParaRPr/>
          </a:p>
        </p:txBody>
      </p:sp>
      <p:sp>
        <p:nvSpPr>
          <p:cNvPr id="97" name="Google Shape;97;p24"/>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98"/>
        <p:cNvGrpSpPr/>
        <p:nvPr/>
      </p:nvGrpSpPr>
      <p:grpSpPr>
        <a:xfrm>
          <a:off x="0" y="0"/>
          <a:ext cx="0" cy="0"/>
          <a:chOff x="0" y="0"/>
          <a:chExt cx="0" cy="0"/>
        </a:xfrm>
      </p:grpSpPr>
      <p:sp>
        <p:nvSpPr>
          <p:cNvPr id="99" name="Google Shape;99;p25"/>
          <p:cNvSpPr txBox="1">
            <a:spLocks noGrp="1"/>
          </p:cNvSpPr>
          <p:nvPr>
            <p:ph type="title" hasCustomPrompt="1"/>
          </p:nvPr>
        </p:nvSpPr>
        <p:spPr>
          <a:xfrm>
            <a:off x="311700" y="1106125"/>
            <a:ext cx="8520600" cy="1963500"/>
          </a:xfrm>
          <a:prstGeom prst="rect">
            <a:avLst/>
          </a:prstGeom>
          <a:noFill/>
          <a:ln>
            <a:noFill/>
          </a:ln>
        </p:spPr>
        <p:txBody>
          <a:bodyPr spcFirstLastPara="1" wrap="square" lIns="91425" tIns="91425" rIns="91425" bIns="91425" anchor="b" anchorCtr="0">
            <a:normAutofit/>
          </a:bodyPr>
          <a:lstStyle>
            <a:lvl1pPr lvl="0" algn="ctr" rtl="0">
              <a:lnSpc>
                <a:spcPct val="100000"/>
              </a:lnSpc>
              <a:spcBef>
                <a:spcPts val="0"/>
              </a:spcBef>
              <a:spcAft>
                <a:spcPts val="0"/>
              </a:spcAft>
              <a:buSzPts val="12000"/>
              <a:buNone/>
              <a:defRPr sz="12000"/>
            </a:lvl1pPr>
            <a:lvl2pPr lvl="1" algn="ctr" rtl="0">
              <a:lnSpc>
                <a:spcPct val="100000"/>
              </a:lnSpc>
              <a:spcBef>
                <a:spcPts val="0"/>
              </a:spcBef>
              <a:spcAft>
                <a:spcPts val="0"/>
              </a:spcAft>
              <a:buSzPts val="12000"/>
              <a:buNone/>
              <a:defRPr sz="12000"/>
            </a:lvl2pPr>
            <a:lvl3pPr lvl="2" algn="ctr" rtl="0">
              <a:lnSpc>
                <a:spcPct val="100000"/>
              </a:lnSpc>
              <a:spcBef>
                <a:spcPts val="0"/>
              </a:spcBef>
              <a:spcAft>
                <a:spcPts val="0"/>
              </a:spcAft>
              <a:buSzPts val="12000"/>
              <a:buNone/>
              <a:defRPr sz="12000"/>
            </a:lvl3pPr>
            <a:lvl4pPr lvl="3" algn="ctr" rtl="0">
              <a:lnSpc>
                <a:spcPct val="100000"/>
              </a:lnSpc>
              <a:spcBef>
                <a:spcPts val="0"/>
              </a:spcBef>
              <a:spcAft>
                <a:spcPts val="0"/>
              </a:spcAft>
              <a:buSzPts val="12000"/>
              <a:buNone/>
              <a:defRPr sz="12000"/>
            </a:lvl4pPr>
            <a:lvl5pPr lvl="4" algn="ctr" rtl="0">
              <a:lnSpc>
                <a:spcPct val="100000"/>
              </a:lnSpc>
              <a:spcBef>
                <a:spcPts val="0"/>
              </a:spcBef>
              <a:spcAft>
                <a:spcPts val="0"/>
              </a:spcAft>
              <a:buSzPts val="12000"/>
              <a:buNone/>
              <a:defRPr sz="12000"/>
            </a:lvl5pPr>
            <a:lvl6pPr lvl="5" algn="ctr" rtl="0">
              <a:lnSpc>
                <a:spcPct val="100000"/>
              </a:lnSpc>
              <a:spcBef>
                <a:spcPts val="0"/>
              </a:spcBef>
              <a:spcAft>
                <a:spcPts val="0"/>
              </a:spcAft>
              <a:buSzPts val="12000"/>
              <a:buNone/>
              <a:defRPr sz="12000"/>
            </a:lvl6pPr>
            <a:lvl7pPr lvl="6" algn="ctr" rtl="0">
              <a:lnSpc>
                <a:spcPct val="100000"/>
              </a:lnSpc>
              <a:spcBef>
                <a:spcPts val="0"/>
              </a:spcBef>
              <a:spcAft>
                <a:spcPts val="0"/>
              </a:spcAft>
              <a:buSzPts val="12000"/>
              <a:buNone/>
              <a:defRPr sz="12000"/>
            </a:lvl7pPr>
            <a:lvl8pPr lvl="7" algn="ctr" rtl="0">
              <a:lnSpc>
                <a:spcPct val="100000"/>
              </a:lnSpc>
              <a:spcBef>
                <a:spcPts val="0"/>
              </a:spcBef>
              <a:spcAft>
                <a:spcPts val="0"/>
              </a:spcAft>
              <a:buSzPts val="12000"/>
              <a:buNone/>
              <a:defRPr sz="12000"/>
            </a:lvl8pPr>
            <a:lvl9pPr lvl="8" algn="ctr" rtl="0">
              <a:lnSpc>
                <a:spcPct val="100000"/>
              </a:lnSpc>
              <a:spcBef>
                <a:spcPts val="0"/>
              </a:spcBef>
              <a:spcAft>
                <a:spcPts val="0"/>
              </a:spcAft>
              <a:buSzPts val="12000"/>
              <a:buNone/>
              <a:defRPr sz="12000"/>
            </a:lvl9pPr>
          </a:lstStyle>
          <a:p>
            <a:r>
              <a:t>xx%</a:t>
            </a:r>
          </a:p>
        </p:txBody>
      </p:sp>
      <p:sp>
        <p:nvSpPr>
          <p:cNvPr id="100" name="Google Shape;100;p25"/>
          <p:cNvSpPr txBox="1">
            <a:spLocks noGrp="1"/>
          </p:cNvSpPr>
          <p:nvPr>
            <p:ph type="body" idx="1"/>
          </p:nvPr>
        </p:nvSpPr>
        <p:spPr>
          <a:xfrm>
            <a:off x="311700" y="3152225"/>
            <a:ext cx="8520600" cy="1300800"/>
          </a:xfrm>
          <a:prstGeom prst="rect">
            <a:avLst/>
          </a:prstGeom>
          <a:noFill/>
          <a:ln>
            <a:noFill/>
          </a:ln>
        </p:spPr>
        <p:txBody>
          <a:bodyPr spcFirstLastPara="1" wrap="square" lIns="91425" tIns="91425" rIns="91425" bIns="91425" anchor="t" anchorCtr="0">
            <a:normAutofit/>
          </a:bodyPr>
          <a:lstStyle>
            <a:lvl1pPr marL="457200" lvl="0" indent="-342900" algn="ctr" rtl="0">
              <a:lnSpc>
                <a:spcPct val="115000"/>
              </a:lnSpc>
              <a:spcBef>
                <a:spcPts val="0"/>
              </a:spcBef>
              <a:spcAft>
                <a:spcPts val="0"/>
              </a:spcAft>
              <a:buSzPts val="1800"/>
              <a:buChar char="●"/>
              <a:defRPr/>
            </a:lvl1pPr>
            <a:lvl2pPr marL="914400" lvl="1" indent="-317500" algn="ctr" rtl="0">
              <a:lnSpc>
                <a:spcPct val="115000"/>
              </a:lnSpc>
              <a:spcBef>
                <a:spcPts val="0"/>
              </a:spcBef>
              <a:spcAft>
                <a:spcPts val="0"/>
              </a:spcAft>
              <a:buSzPts val="1400"/>
              <a:buChar char="○"/>
              <a:defRPr/>
            </a:lvl2pPr>
            <a:lvl3pPr marL="1371600" lvl="2" indent="-317500" algn="ctr" rtl="0">
              <a:lnSpc>
                <a:spcPct val="115000"/>
              </a:lnSpc>
              <a:spcBef>
                <a:spcPts val="0"/>
              </a:spcBef>
              <a:spcAft>
                <a:spcPts val="0"/>
              </a:spcAft>
              <a:buSzPts val="1400"/>
              <a:buChar char="■"/>
              <a:defRPr/>
            </a:lvl3pPr>
            <a:lvl4pPr marL="1828800" lvl="3" indent="-317500" algn="ctr" rtl="0">
              <a:lnSpc>
                <a:spcPct val="115000"/>
              </a:lnSpc>
              <a:spcBef>
                <a:spcPts val="0"/>
              </a:spcBef>
              <a:spcAft>
                <a:spcPts val="0"/>
              </a:spcAft>
              <a:buSzPts val="1400"/>
              <a:buChar char="●"/>
              <a:defRPr/>
            </a:lvl4pPr>
            <a:lvl5pPr marL="2286000" lvl="4" indent="-317500" algn="ctr" rtl="0">
              <a:lnSpc>
                <a:spcPct val="115000"/>
              </a:lnSpc>
              <a:spcBef>
                <a:spcPts val="0"/>
              </a:spcBef>
              <a:spcAft>
                <a:spcPts val="0"/>
              </a:spcAft>
              <a:buSzPts val="1400"/>
              <a:buChar char="○"/>
              <a:defRPr/>
            </a:lvl5pPr>
            <a:lvl6pPr marL="2743200" lvl="5" indent="-317500" algn="ctr" rtl="0">
              <a:lnSpc>
                <a:spcPct val="115000"/>
              </a:lnSpc>
              <a:spcBef>
                <a:spcPts val="0"/>
              </a:spcBef>
              <a:spcAft>
                <a:spcPts val="0"/>
              </a:spcAft>
              <a:buSzPts val="1400"/>
              <a:buChar char="■"/>
              <a:defRPr/>
            </a:lvl6pPr>
            <a:lvl7pPr marL="3200400" lvl="6" indent="-317500" algn="ctr" rtl="0">
              <a:lnSpc>
                <a:spcPct val="115000"/>
              </a:lnSpc>
              <a:spcBef>
                <a:spcPts val="0"/>
              </a:spcBef>
              <a:spcAft>
                <a:spcPts val="0"/>
              </a:spcAft>
              <a:buSzPts val="1400"/>
              <a:buChar char="●"/>
              <a:defRPr/>
            </a:lvl7pPr>
            <a:lvl8pPr marL="3657600" lvl="7" indent="-317500" algn="ctr" rtl="0">
              <a:lnSpc>
                <a:spcPct val="115000"/>
              </a:lnSpc>
              <a:spcBef>
                <a:spcPts val="0"/>
              </a:spcBef>
              <a:spcAft>
                <a:spcPts val="0"/>
              </a:spcAft>
              <a:buSzPts val="1400"/>
              <a:buChar char="○"/>
              <a:defRPr/>
            </a:lvl8pPr>
            <a:lvl9pPr marL="4114800" lvl="8" indent="-317500" algn="ctr" rtl="0">
              <a:lnSpc>
                <a:spcPct val="115000"/>
              </a:lnSpc>
              <a:spcBef>
                <a:spcPts val="0"/>
              </a:spcBef>
              <a:spcAft>
                <a:spcPts val="0"/>
              </a:spcAft>
              <a:buSzPts val="1400"/>
              <a:buChar char="■"/>
              <a:defRPr/>
            </a:lvl9pPr>
          </a:lstStyle>
          <a:p>
            <a:endParaRPr/>
          </a:p>
        </p:txBody>
      </p:sp>
      <p:sp>
        <p:nvSpPr>
          <p:cNvPr id="101" name="Google Shape;101;p25"/>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02"/>
        <p:cNvGrpSpPr/>
        <p:nvPr/>
      </p:nvGrpSpPr>
      <p:grpSpPr>
        <a:xfrm>
          <a:off x="0" y="0"/>
          <a:ext cx="0" cy="0"/>
          <a:chOff x="0" y="0"/>
          <a:chExt cx="0" cy="0"/>
        </a:xfrm>
      </p:grpSpPr>
      <p:sp>
        <p:nvSpPr>
          <p:cNvPr id="103" name="Google Shape;103;p26"/>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19" name="Google Shape;19;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0"/>
        <p:cNvGrpSpPr/>
        <p:nvPr/>
      </p:nvGrpSpPr>
      <p:grpSpPr>
        <a:xfrm>
          <a:off x="0" y="0"/>
          <a:ext cx="0" cy="0"/>
          <a:chOff x="0" y="0"/>
          <a:chExt cx="0" cy="0"/>
        </a:xfrm>
      </p:grpSpPr>
      <p:sp>
        <p:nvSpPr>
          <p:cNvPr id="21" name="Google Shape;21;p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2" name="Google Shape;22;p5"/>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3" name="Google Shape;23;p5"/>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4" name="Google Shape;24;p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5"/>
        <p:cNvGrpSpPr/>
        <p:nvPr/>
      </p:nvGrpSpPr>
      <p:grpSpPr>
        <a:xfrm>
          <a:off x="0" y="0"/>
          <a:ext cx="0" cy="0"/>
          <a:chOff x="0" y="0"/>
          <a:chExt cx="0" cy="0"/>
        </a:xfrm>
      </p:grpSpPr>
      <p:sp>
        <p:nvSpPr>
          <p:cNvPr id="26" name="Google Shape;26;p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7" name="Google Shape;27;p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8"/>
        <p:cNvGrpSpPr/>
        <p:nvPr/>
      </p:nvGrpSpPr>
      <p:grpSpPr>
        <a:xfrm>
          <a:off x="0" y="0"/>
          <a:ext cx="0" cy="0"/>
          <a:chOff x="0" y="0"/>
          <a:chExt cx="0" cy="0"/>
        </a:xfrm>
      </p:grpSpPr>
      <p:sp>
        <p:nvSpPr>
          <p:cNvPr id="29" name="Google Shape;29;p7"/>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30" name="Google Shape;30;p7"/>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normAutofit/>
          </a:bodyPr>
          <a:lstStyle>
            <a:lvl1pPr marL="457200" lvl="0" indent="-304800">
              <a:spcBef>
                <a:spcPts val="0"/>
              </a:spcBef>
              <a:spcAft>
                <a:spcPts val="0"/>
              </a:spcAft>
              <a:buSzPts val="1200"/>
              <a:buChar char="●"/>
              <a:defRPr sz="12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31" name="Google Shape;31;p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2"/>
        <p:cNvGrpSpPr/>
        <p:nvPr/>
      </p:nvGrpSpPr>
      <p:grpSpPr>
        <a:xfrm>
          <a:off x="0" y="0"/>
          <a:ext cx="0" cy="0"/>
          <a:chOff x="0" y="0"/>
          <a:chExt cx="0" cy="0"/>
        </a:xfrm>
      </p:grpSpPr>
      <p:sp>
        <p:nvSpPr>
          <p:cNvPr id="33" name="Google Shape;33;p8"/>
          <p:cNvSpPr txBox="1">
            <a:spLocks noGrp="1"/>
          </p:cNvSpPr>
          <p:nvPr>
            <p:ph type="title"/>
          </p:nvPr>
        </p:nvSpPr>
        <p:spPr>
          <a:xfrm>
            <a:off x="490250" y="450150"/>
            <a:ext cx="6367800" cy="4090800"/>
          </a:xfrm>
          <a:prstGeom prst="rect">
            <a:avLst/>
          </a:prstGeom>
        </p:spPr>
        <p:txBody>
          <a:bodyPr spcFirstLastPara="1" wrap="square" lIns="91425" tIns="91425" rIns="91425" bIns="91425" anchor="ctr" anchorCtr="0">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34" name="Google Shape;34;p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9"/>
          <p:cNvSpPr txBox="1">
            <a:spLocks noGrp="1"/>
          </p:cNvSpPr>
          <p:nvPr>
            <p:ph type="title"/>
          </p:nvPr>
        </p:nvSpPr>
        <p:spPr>
          <a:xfrm>
            <a:off x="265500" y="1233175"/>
            <a:ext cx="4045200" cy="1482300"/>
          </a:xfrm>
          <a:prstGeom prst="rect">
            <a:avLst/>
          </a:prstGeom>
        </p:spPr>
        <p:txBody>
          <a:bodyPr spcFirstLastPara="1" wrap="square" lIns="91425" tIns="91425" rIns="91425" bIns="91425" anchor="b" anchorCtr="0">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38" name="Google Shape;38;p9"/>
          <p:cNvSpPr txBox="1">
            <a:spLocks noGrp="1"/>
          </p:cNvSpPr>
          <p:nvPr>
            <p:ph type="subTitle" idx="1"/>
          </p:nvPr>
        </p:nvSpPr>
        <p:spPr>
          <a:xfrm>
            <a:off x="265500" y="2803075"/>
            <a:ext cx="4045200" cy="12351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39" name="Google Shape;39;p9"/>
          <p:cNvSpPr txBox="1">
            <a:spLocks noGrp="1"/>
          </p:cNvSpPr>
          <p:nvPr>
            <p:ph type="body" idx="2"/>
          </p:nvPr>
        </p:nvSpPr>
        <p:spPr>
          <a:xfrm>
            <a:off x="4939500" y="724075"/>
            <a:ext cx="3837000" cy="3695100"/>
          </a:xfrm>
          <a:prstGeom prst="rect">
            <a:avLst/>
          </a:prstGeom>
        </p:spPr>
        <p:txBody>
          <a:bodyPr spcFirstLastPara="1" wrap="square" lIns="91425" tIns="91425" rIns="91425" bIns="91425" anchor="ctr"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40" name="Google Shape;40;p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1"/>
        <p:cNvGrpSpPr/>
        <p:nvPr/>
      </p:nvGrpSpPr>
      <p:grpSpPr>
        <a:xfrm>
          <a:off x="0" y="0"/>
          <a:ext cx="0" cy="0"/>
          <a:chOff x="0" y="0"/>
          <a:chExt cx="0" cy="0"/>
        </a:xfrm>
      </p:grpSpPr>
      <p:sp>
        <p:nvSpPr>
          <p:cNvPr id="42" name="Google Shape;42;p10"/>
          <p:cNvSpPr txBox="1">
            <a:spLocks noGrp="1"/>
          </p:cNvSpPr>
          <p:nvPr>
            <p:ph type="body" idx="1"/>
          </p:nvPr>
        </p:nvSpPr>
        <p:spPr>
          <a:xfrm>
            <a:off x="311700" y="4230575"/>
            <a:ext cx="5998800" cy="605100"/>
          </a:xfrm>
          <a:prstGeom prst="rect">
            <a:avLst/>
          </a:prstGeom>
        </p:spPr>
        <p:txBody>
          <a:bodyPr spcFirstLastPara="1" wrap="square" lIns="91425" tIns="91425" rIns="91425" bIns="91425" anchor="ctr" anchorCtr="0">
            <a:normAutofit/>
          </a:bodyPr>
          <a:lstStyle>
            <a:lvl1pPr marL="457200" lvl="0" indent="-228600">
              <a:lnSpc>
                <a:spcPct val="100000"/>
              </a:lnSpc>
              <a:spcBef>
                <a:spcPts val="0"/>
              </a:spcBef>
              <a:spcAft>
                <a:spcPts val="0"/>
              </a:spcAft>
              <a:buSzPts val="1800"/>
              <a:buNone/>
              <a:defRPr/>
            </a:lvl1pPr>
          </a:lstStyle>
          <a:p>
            <a:endParaRPr/>
          </a:p>
        </p:txBody>
      </p:sp>
      <p:sp>
        <p:nvSpPr>
          <p:cNvPr id="43" name="Google Shape;43;p1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theme" Target="../theme/theme2.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image" Target="../media/image2.jpg"/></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blipFill>
          <a:blip r:embed="rId14">
            <a:alphaModFix/>
          </a:blip>
          <a:stretch>
            <a:fillRect/>
          </a:stretch>
        </a:blip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lvl1pPr marL="457200" lvl="0" indent="-342900">
              <a:lnSpc>
                <a:spcPct val="115000"/>
              </a:lnSpc>
              <a:spcBef>
                <a:spcPts val="0"/>
              </a:spcBef>
              <a:spcAft>
                <a:spcPts val="0"/>
              </a:spcAft>
              <a:buClr>
                <a:schemeClr val="dk2"/>
              </a:buClr>
              <a:buSzPts val="1800"/>
              <a:buChar char="●"/>
              <a:defRPr sz="1800">
                <a:solidFill>
                  <a:schemeClr val="dk2"/>
                </a:solidFill>
              </a:defRPr>
            </a:lvl1pPr>
            <a:lvl2pPr marL="914400" lvl="1" indent="-317500">
              <a:lnSpc>
                <a:spcPct val="115000"/>
              </a:lnSpc>
              <a:spcBef>
                <a:spcPts val="0"/>
              </a:spcBef>
              <a:spcAft>
                <a:spcPts val="0"/>
              </a:spcAft>
              <a:buClr>
                <a:schemeClr val="dk2"/>
              </a:buClr>
              <a:buSzPts val="1400"/>
              <a:buChar char="○"/>
              <a:defRPr>
                <a:solidFill>
                  <a:schemeClr val="dk2"/>
                </a:solidFill>
              </a:defRPr>
            </a:lvl2pPr>
            <a:lvl3pPr marL="1371600" lvl="2" indent="-317500">
              <a:lnSpc>
                <a:spcPct val="115000"/>
              </a:lnSpc>
              <a:spcBef>
                <a:spcPts val="0"/>
              </a:spcBef>
              <a:spcAft>
                <a:spcPts val="0"/>
              </a:spcAft>
              <a:buClr>
                <a:schemeClr val="dk2"/>
              </a:buClr>
              <a:buSzPts val="1400"/>
              <a:buChar char="■"/>
              <a:defRPr>
                <a:solidFill>
                  <a:schemeClr val="dk2"/>
                </a:solidFill>
              </a:defRPr>
            </a:lvl3pPr>
            <a:lvl4pPr marL="1828800" lvl="3" indent="-317500">
              <a:lnSpc>
                <a:spcPct val="115000"/>
              </a:lnSpc>
              <a:spcBef>
                <a:spcPts val="0"/>
              </a:spcBef>
              <a:spcAft>
                <a:spcPts val="0"/>
              </a:spcAft>
              <a:buClr>
                <a:schemeClr val="dk2"/>
              </a:buClr>
              <a:buSzPts val="1400"/>
              <a:buChar char="●"/>
              <a:defRPr>
                <a:solidFill>
                  <a:schemeClr val="dk2"/>
                </a:solidFill>
              </a:defRPr>
            </a:lvl4pPr>
            <a:lvl5pPr marL="2286000" lvl="4" indent="-317500">
              <a:lnSpc>
                <a:spcPct val="115000"/>
              </a:lnSpc>
              <a:spcBef>
                <a:spcPts val="0"/>
              </a:spcBef>
              <a:spcAft>
                <a:spcPts val="0"/>
              </a:spcAft>
              <a:buClr>
                <a:schemeClr val="dk2"/>
              </a:buClr>
              <a:buSzPts val="1400"/>
              <a:buChar char="○"/>
              <a:defRPr>
                <a:solidFill>
                  <a:schemeClr val="dk2"/>
                </a:solidFill>
              </a:defRPr>
            </a:lvl5pPr>
            <a:lvl6pPr marL="2743200" lvl="5" indent="-317500">
              <a:lnSpc>
                <a:spcPct val="115000"/>
              </a:lnSpc>
              <a:spcBef>
                <a:spcPts val="0"/>
              </a:spcBef>
              <a:spcAft>
                <a:spcPts val="0"/>
              </a:spcAft>
              <a:buClr>
                <a:schemeClr val="dk2"/>
              </a:buClr>
              <a:buSzPts val="1400"/>
              <a:buChar char="■"/>
              <a:defRPr>
                <a:solidFill>
                  <a:schemeClr val="dk2"/>
                </a:solidFill>
              </a:defRPr>
            </a:lvl6pPr>
            <a:lvl7pPr marL="3200400" lvl="6" indent="-317500">
              <a:lnSpc>
                <a:spcPct val="115000"/>
              </a:lnSpc>
              <a:spcBef>
                <a:spcPts val="0"/>
              </a:spcBef>
              <a:spcAft>
                <a:spcPts val="0"/>
              </a:spcAft>
              <a:buClr>
                <a:schemeClr val="dk2"/>
              </a:buClr>
              <a:buSzPts val="1400"/>
              <a:buChar char="●"/>
              <a:defRPr>
                <a:solidFill>
                  <a:schemeClr val="dk2"/>
                </a:solidFill>
              </a:defRPr>
            </a:lvl7pPr>
            <a:lvl8pPr marL="3657600" lvl="7" indent="-317500">
              <a:lnSpc>
                <a:spcPct val="115000"/>
              </a:lnSpc>
              <a:spcBef>
                <a:spcPts val="0"/>
              </a:spcBef>
              <a:spcAft>
                <a:spcPts val="0"/>
              </a:spcAft>
              <a:buClr>
                <a:schemeClr val="dk2"/>
              </a:buClr>
              <a:buSzPts val="1400"/>
              <a:buChar char="○"/>
              <a:defRPr>
                <a:solidFill>
                  <a:schemeClr val="dk2"/>
                </a:solidFill>
              </a:defRPr>
            </a:lvl8pPr>
            <a:lvl9pPr marL="4114800" lvl="8" indent="-317500">
              <a:lnSpc>
                <a:spcPct val="115000"/>
              </a:lnSpc>
              <a:spcBef>
                <a:spcPts val="0"/>
              </a:spcBef>
              <a:spcAft>
                <a:spcPts val="0"/>
              </a:spcAft>
              <a:buClr>
                <a:schemeClr val="dk2"/>
              </a:buClr>
              <a:buSzPts val="1400"/>
              <a:buChar char="■"/>
              <a:defRPr>
                <a:solidFill>
                  <a:schemeClr val="dk2"/>
                </a:solidFill>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name="simple-light-2">
    <p:bg>
      <p:bgPr>
        <a:blipFill>
          <a:blip r:embed="rId14">
            <a:alphaModFix/>
          </a:blip>
          <a:stretch>
            <a:fillRect/>
          </a:stretch>
        </a:blipFill>
        <a:effectLst/>
      </p:bgPr>
    </p:bg>
    <p:spTree>
      <p:nvGrpSpPr>
        <p:cNvPr id="1" name="Shape 56"/>
        <p:cNvGrpSpPr/>
        <p:nvPr/>
      </p:nvGrpSpPr>
      <p:grpSpPr>
        <a:xfrm>
          <a:off x="0" y="0"/>
          <a:ext cx="0" cy="0"/>
          <a:chOff x="0" y="0"/>
          <a:chExt cx="0" cy="0"/>
        </a:xfrm>
      </p:grpSpPr>
      <p:sp>
        <p:nvSpPr>
          <p:cNvPr id="57" name="Google Shape;57;p14"/>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marR="0" lvl="0"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9pPr>
          </a:lstStyle>
          <a:p>
            <a:endParaRPr/>
          </a:p>
        </p:txBody>
      </p:sp>
      <p:sp>
        <p:nvSpPr>
          <p:cNvPr id="58" name="Google Shape;58;p14"/>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lvl1pPr marL="457200" marR="0" lvl="0" indent="-342900" algn="l" rtl="0">
              <a:lnSpc>
                <a:spcPct val="115000"/>
              </a:lnSpc>
              <a:spcBef>
                <a:spcPts val="0"/>
              </a:spcBef>
              <a:spcAft>
                <a:spcPts val="0"/>
              </a:spcAft>
              <a:buClr>
                <a:schemeClr val="dk2"/>
              </a:buClr>
              <a:buSzPts val="1800"/>
              <a:buFont typeface="Arial"/>
              <a:buChar char="●"/>
              <a:defRPr sz="1800" b="0" i="0" u="none" strike="noStrike" cap="none">
                <a:solidFill>
                  <a:schemeClr val="dk2"/>
                </a:solidFill>
                <a:latin typeface="Arial"/>
                <a:ea typeface="Arial"/>
                <a:cs typeface="Arial"/>
                <a:sym typeface="Arial"/>
              </a:defRPr>
            </a:lvl1pPr>
            <a:lvl2pPr marL="914400" marR="0" lvl="1"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2pPr>
            <a:lvl3pPr marL="1371600" marR="0" lvl="2"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3pPr>
            <a:lvl4pPr marL="1828800" marR="0" lvl="3"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4pPr>
            <a:lvl5pPr marL="2286000" marR="0" lvl="4"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5pPr>
            <a:lvl6pPr marL="2743200" marR="0" lvl="5"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6pPr>
            <a:lvl7pPr marL="3200400" marR="0" lvl="6"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7pPr>
            <a:lvl8pPr marL="3657600" marR="0" lvl="7"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8pPr>
            <a:lvl9pPr marL="4114800" marR="0" lvl="8"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9pPr>
          </a:lstStyle>
          <a:p>
            <a:endParaRPr/>
          </a:p>
        </p:txBody>
      </p:sp>
      <p:sp>
        <p:nvSpPr>
          <p:cNvPr id="59" name="Google Shape;59;p14"/>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60" r:id="rId1"/>
    <p:sldLayoutId id="2147483661" r:id="rId2"/>
    <p:sldLayoutId id="2147483662" r:id="rId3"/>
    <p:sldLayoutId id="2147483663" r:id="rId4"/>
    <p:sldLayoutId id="2147483664" r:id="rId5"/>
    <p:sldLayoutId id="2147483665" r:id="rId6"/>
    <p:sldLayoutId id="2147483666" r:id="rId7"/>
    <p:sldLayoutId id="2147483667" r:id="rId8"/>
    <p:sldLayoutId id="2147483668" r:id="rId9"/>
    <p:sldLayoutId id="2147483669" r:id="rId10"/>
    <p:sldLayoutId id="2147483670" r:id="rId11"/>
    <p:sldLayoutId id="2147483671" r:id="rId12"/>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xml"/><Relationship Id="rId1" Type="http://schemas.openxmlformats.org/officeDocument/2006/relationships/slideLayout" Target="../slideLayouts/slideLayout12.xml"/><Relationship Id="rId4" Type="http://schemas.openxmlformats.org/officeDocument/2006/relationships/image" Target="../media/image4.jpeg"/></Relationships>
</file>

<file path=ppt/slides/_rels/slide10.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10.xml"/><Relationship Id="rId1" Type="http://schemas.openxmlformats.org/officeDocument/2006/relationships/slideLayout" Target="../slideLayouts/slideLayout13.xml"/><Relationship Id="rId4" Type="http://schemas.openxmlformats.org/officeDocument/2006/relationships/image" Target="../media/image15.pn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2.xml"/><Relationship Id="rId1" Type="http://schemas.openxmlformats.org/officeDocument/2006/relationships/slideLayout" Target="../slideLayouts/slideLayout1.xml"/><Relationship Id="rId4" Type="http://schemas.openxmlformats.org/officeDocument/2006/relationships/image" Target="../media/image16.png"/></Relationships>
</file>

<file path=ppt/slides/_rels/slide1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3.xml"/><Relationship Id="rId1" Type="http://schemas.openxmlformats.org/officeDocument/2006/relationships/slideLayout" Target="../slideLayouts/slideLayout3.xml"/><Relationship Id="rId4" Type="http://schemas.openxmlformats.org/officeDocument/2006/relationships/image" Target="../media/image18.png"/></Relationships>
</file>

<file path=ppt/slides/_rels/slide1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3.xml"/><Relationship Id="rId5" Type="http://schemas.openxmlformats.org/officeDocument/2006/relationships/image" Target="../media/image7.png"/><Relationship Id="rId4" Type="http://schemas.openxmlformats.org/officeDocument/2006/relationships/image" Target="../media/image6.png"/></Relationships>
</file>

<file path=ppt/slides/_rels/slide3.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5.xml"/><Relationship Id="rId1" Type="http://schemas.openxmlformats.org/officeDocument/2006/relationships/slideLayout" Target="../slideLayouts/slideLayout3.xml"/><Relationship Id="rId4" Type="http://schemas.openxmlformats.org/officeDocument/2006/relationships/image" Target="../media/image9.jpeg"/></Relationships>
</file>

<file path=ppt/slides/_rels/slide6.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6.xml"/><Relationship Id="rId1" Type="http://schemas.openxmlformats.org/officeDocument/2006/relationships/slideLayout" Target="../slideLayouts/slideLayout3.xml"/><Relationship Id="rId4" Type="http://schemas.openxmlformats.org/officeDocument/2006/relationships/image" Target="../media/image10.png"/></Relationships>
</file>

<file path=ppt/slides/_rels/slide7.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7.xml"/><Relationship Id="rId1" Type="http://schemas.openxmlformats.org/officeDocument/2006/relationships/slideLayout" Target="../slideLayouts/slideLayout3.xml"/><Relationship Id="rId4" Type="http://schemas.openxmlformats.org/officeDocument/2006/relationships/image" Target="../media/image11.png"/></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9.xml"/><Relationship Id="rId1" Type="http://schemas.openxmlformats.org/officeDocument/2006/relationships/slideLayout" Target="../slideLayouts/slideLayout3.xml"/><Relationship Id="rId4" Type="http://schemas.openxmlformats.org/officeDocument/2006/relationships/image" Target="../media/image14.png"/></Relationships>
</file>

<file path=ppt/slides/slide1.xml><?xml version="1.0" encoding="utf-8"?>
<p:sld xmlns:a="http://schemas.openxmlformats.org/drawingml/2006/main" xmlns:r="http://schemas.openxmlformats.org/officeDocument/2006/relationships" xmlns:p="http://schemas.openxmlformats.org/presentationml/2006/main" showMasterSp="0">
  <p:cSld>
    <p:bg>
      <p:bgPr>
        <a:blipFill>
          <a:blip r:embed="rId3">
            <a:alphaModFix/>
          </a:blip>
          <a:stretch>
            <a:fillRect/>
          </a:stretch>
        </a:blipFill>
        <a:effectLst/>
      </p:bgPr>
    </p:bg>
    <p:spTree>
      <p:nvGrpSpPr>
        <p:cNvPr id="1" name="Shape 108"/>
        <p:cNvGrpSpPr/>
        <p:nvPr/>
      </p:nvGrpSpPr>
      <p:grpSpPr>
        <a:xfrm>
          <a:off x="0" y="0"/>
          <a:ext cx="0" cy="0"/>
          <a:chOff x="0" y="0"/>
          <a:chExt cx="0" cy="0"/>
        </a:xfrm>
      </p:grpSpPr>
      <p:pic>
        <p:nvPicPr>
          <p:cNvPr id="1026" name="Picture 2">
            <a:extLst>
              <a:ext uri="{FF2B5EF4-FFF2-40B4-BE49-F238E27FC236}">
                <a16:creationId xmlns:a16="http://schemas.microsoft.com/office/drawing/2014/main" id="{44226CD6-2249-4AE5-B3B7-7D589200C83C}"/>
              </a:ext>
            </a:extLst>
          </p:cNvPr>
          <p:cNvPicPr>
            <a:picLocks noChangeAspect="1" noChangeArrowheads="1"/>
          </p:cNvPicPr>
          <p:nvPr/>
        </p:nvPicPr>
        <p:blipFill>
          <a:blip r:embed="rId4">
            <a:alphaModFix amt="70000"/>
            <a:extLst>
              <a:ext uri="{28A0092B-C50C-407E-A947-70E740481C1C}">
                <a14:useLocalDpi xmlns:a14="http://schemas.microsoft.com/office/drawing/2010/main" val="0"/>
              </a:ext>
            </a:extLst>
          </a:blip>
          <a:srcRect/>
          <a:stretch>
            <a:fillRect/>
          </a:stretch>
        </p:blipFill>
        <p:spPr bwMode="auto">
          <a:xfrm>
            <a:off x="-109609" y="0"/>
            <a:ext cx="9225900" cy="6054291"/>
          </a:xfrm>
          <a:prstGeom prst="rect">
            <a:avLst/>
          </a:prstGeom>
          <a:noFill/>
          <a:extLst>
            <a:ext uri="{909E8E84-426E-40DD-AFC4-6F175D3DCCD1}">
              <a14:hiddenFill xmlns:a14="http://schemas.microsoft.com/office/drawing/2010/main">
                <a:solidFill>
                  <a:srgbClr val="FFFFFF"/>
                </a:solidFill>
              </a14:hiddenFill>
            </a:ext>
          </a:extLst>
        </p:spPr>
      </p:pic>
      <p:sp>
        <p:nvSpPr>
          <p:cNvPr id="3" name="Oval 2">
            <a:extLst>
              <a:ext uri="{FF2B5EF4-FFF2-40B4-BE49-F238E27FC236}">
                <a16:creationId xmlns:a16="http://schemas.microsoft.com/office/drawing/2014/main" id="{D0011401-BFE2-470F-85DB-42916AAE24AA}"/>
              </a:ext>
            </a:extLst>
          </p:cNvPr>
          <p:cNvSpPr/>
          <p:nvPr/>
        </p:nvSpPr>
        <p:spPr>
          <a:xfrm>
            <a:off x="4135211" y="1130128"/>
            <a:ext cx="873578" cy="898072"/>
          </a:xfrm>
          <a:prstGeom prst="ellipse">
            <a:avLst/>
          </a:prstGeom>
          <a:solidFill>
            <a:srgbClr val="920000"/>
          </a:solidFill>
          <a:ln w="28575">
            <a:solidFill>
              <a:schemeClr val="bg1"/>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sz="4400" dirty="0">
                <a:latin typeface="+mj-lt"/>
              </a:rPr>
              <a:t>2</a:t>
            </a:r>
          </a:p>
        </p:txBody>
      </p:sp>
      <p:sp>
        <p:nvSpPr>
          <p:cNvPr id="4" name="TextBox 3">
            <a:extLst>
              <a:ext uri="{FF2B5EF4-FFF2-40B4-BE49-F238E27FC236}">
                <a16:creationId xmlns:a16="http://schemas.microsoft.com/office/drawing/2014/main" id="{4C8BA416-B719-4EDB-A0BD-C20D8516F2B5}"/>
              </a:ext>
            </a:extLst>
          </p:cNvPr>
          <p:cNvSpPr txBox="1"/>
          <p:nvPr/>
        </p:nvSpPr>
        <p:spPr>
          <a:xfrm>
            <a:off x="-40950" y="4620280"/>
            <a:ext cx="9225900" cy="523220"/>
          </a:xfrm>
          <a:prstGeom prst="rect">
            <a:avLst/>
          </a:prstGeom>
          <a:solidFill>
            <a:srgbClr val="920000"/>
          </a:solidFill>
        </p:spPr>
        <p:txBody>
          <a:bodyPr wrap="square" rtlCol="0">
            <a:spAutoFit/>
          </a:bodyPr>
          <a:lstStyle/>
          <a:p>
            <a:pPr algn="ctr"/>
            <a:r>
              <a:rPr lang="en-US" sz="2800" i="1" dirty="0">
                <a:solidFill>
                  <a:schemeClr val="bg1"/>
                </a:solidFill>
                <a:latin typeface="Corbel" panose="020B0503020204020204" pitchFamily="34" charset="0"/>
              </a:rPr>
              <a:t>God Saves: We Are Redeemed through the Paschal Mystery</a:t>
            </a:r>
          </a:p>
        </p:txBody>
      </p:sp>
      <p:sp>
        <p:nvSpPr>
          <p:cNvPr id="5" name="TextBox 4">
            <a:extLst>
              <a:ext uri="{FF2B5EF4-FFF2-40B4-BE49-F238E27FC236}">
                <a16:creationId xmlns:a16="http://schemas.microsoft.com/office/drawing/2014/main" id="{80C5AA44-C3AC-4DF4-AC62-761AA26E247A}"/>
              </a:ext>
            </a:extLst>
          </p:cNvPr>
          <p:cNvSpPr txBox="1"/>
          <p:nvPr/>
        </p:nvSpPr>
        <p:spPr>
          <a:xfrm>
            <a:off x="1144036" y="2406551"/>
            <a:ext cx="6718609"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3600" b="1" dirty="0">
                <a:solidFill>
                  <a:srgbClr val="920000"/>
                </a:solidFill>
                <a:latin typeface="Corbel"/>
              </a:rPr>
              <a:t>The Promise of a Messiah</a:t>
            </a:r>
            <a:endParaRPr lang="en-US" dirty="0">
              <a:solidFill>
                <a:srgbClr val="920000"/>
              </a:solidFil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83"/>
        <p:cNvGrpSpPr/>
        <p:nvPr/>
      </p:nvGrpSpPr>
      <p:grpSpPr>
        <a:xfrm>
          <a:off x="0" y="0"/>
          <a:ext cx="0" cy="0"/>
          <a:chOff x="0" y="0"/>
          <a:chExt cx="0" cy="0"/>
        </a:xfrm>
      </p:grpSpPr>
      <p:sp>
        <p:nvSpPr>
          <p:cNvPr id="184" name="Google Shape;184;p36"/>
          <p:cNvSpPr txBox="1">
            <a:spLocks noGrp="1"/>
          </p:cNvSpPr>
          <p:nvPr>
            <p:ph type="subTitle" idx="1"/>
          </p:nvPr>
        </p:nvSpPr>
        <p:spPr>
          <a:xfrm>
            <a:off x="3870389" y="1585874"/>
            <a:ext cx="4673400" cy="3122100"/>
          </a:xfrm>
          <a:prstGeom prst="rect">
            <a:avLst/>
          </a:prstGeom>
          <a:noFill/>
          <a:ln>
            <a:noFill/>
          </a:ln>
        </p:spPr>
        <p:txBody>
          <a:bodyPr spcFirstLastPara="1" wrap="square" lIns="91425" tIns="91425" rIns="91425" bIns="91425" anchor="t" anchorCtr="0">
            <a:noAutofit/>
          </a:bodyPr>
          <a:lstStyle/>
          <a:p>
            <a:pPr marL="0" lvl="0" indent="0" algn="ctr" rtl="0">
              <a:lnSpc>
                <a:spcPct val="100000"/>
              </a:lnSpc>
              <a:spcBef>
                <a:spcPts val="0"/>
              </a:spcBef>
              <a:spcAft>
                <a:spcPts val="0"/>
              </a:spcAft>
              <a:buSzPts val="605"/>
              <a:buNone/>
            </a:pPr>
            <a:r>
              <a:rPr lang="en" i="1" dirty="0">
                <a:solidFill>
                  <a:schemeClr val="tx1"/>
                </a:solidFill>
                <a:latin typeface="Calibri"/>
                <a:ea typeface="Calibri"/>
                <a:cs typeface="Calibri"/>
                <a:sym typeface="Calibri"/>
              </a:rPr>
              <a:t>A sacred pact or agreement between God and the Hebrews. Moses as mediator received the Ten Commandments and then ratified it through the blood of a sacrificial offering.</a:t>
            </a:r>
            <a:endParaRPr sz="2440" i="1" dirty="0">
              <a:solidFill>
                <a:schemeClr val="tx1"/>
              </a:solidFill>
              <a:latin typeface="Calibri"/>
              <a:ea typeface="Calibri"/>
              <a:cs typeface="Calibri"/>
              <a:sym typeface="Calibri"/>
            </a:endParaRPr>
          </a:p>
        </p:txBody>
      </p:sp>
      <p:sp>
        <p:nvSpPr>
          <p:cNvPr id="185" name="Google Shape;185;p36"/>
          <p:cNvSpPr/>
          <p:nvPr/>
        </p:nvSpPr>
        <p:spPr>
          <a:xfrm>
            <a:off x="530678" y="188375"/>
            <a:ext cx="8164221" cy="1003611"/>
          </a:xfrm>
          <a:prstGeom prst="roundRect">
            <a:avLst>
              <a:gd name="adj" fmla="val 16667"/>
            </a:avLst>
          </a:prstGeom>
          <a:solidFill>
            <a:srgbClr val="134F5C"/>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86" name="Google Shape;186;p36"/>
          <p:cNvSpPr txBox="1"/>
          <p:nvPr/>
        </p:nvSpPr>
        <p:spPr>
          <a:xfrm>
            <a:off x="1382999" y="188375"/>
            <a:ext cx="7311900" cy="8901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5300"/>
              <a:buFont typeface="Arial"/>
              <a:buNone/>
            </a:pPr>
            <a:r>
              <a:rPr lang="en" sz="5300" b="0" i="0" u="none" strike="noStrike" cap="none" dirty="0">
                <a:solidFill>
                  <a:schemeClr val="lt1"/>
                </a:solidFill>
                <a:latin typeface="Calibri"/>
                <a:ea typeface="Calibri"/>
                <a:cs typeface="Calibri"/>
                <a:sym typeface="Calibri"/>
              </a:rPr>
              <a:t>     Mosaic Covenant</a:t>
            </a:r>
            <a:endParaRPr sz="5300" b="0" i="0" u="none" strike="noStrike" cap="none" dirty="0">
              <a:solidFill>
                <a:schemeClr val="lt1"/>
              </a:solidFill>
              <a:latin typeface="Calibri"/>
              <a:ea typeface="Calibri"/>
              <a:cs typeface="Calibri"/>
              <a:sym typeface="Calibri"/>
            </a:endParaRPr>
          </a:p>
        </p:txBody>
      </p:sp>
      <p:pic>
        <p:nvPicPr>
          <p:cNvPr id="189" name="Google Shape;189;p36"/>
          <p:cNvPicPr preferRelativeResize="0"/>
          <p:nvPr/>
        </p:nvPicPr>
        <p:blipFill>
          <a:blip r:embed="rId4">
            <a:alphaModFix/>
          </a:blip>
          <a:stretch>
            <a:fillRect/>
          </a:stretch>
        </p:blipFill>
        <p:spPr>
          <a:xfrm rot="490900">
            <a:off x="1243858" y="1715830"/>
            <a:ext cx="2045106" cy="3058664"/>
          </a:xfrm>
          <a:prstGeom prst="rect">
            <a:avLst/>
          </a:prstGeom>
          <a:noFill/>
          <a:ln>
            <a:noFill/>
          </a:ln>
        </p:spPr>
      </p:pic>
      <p:sp>
        <p:nvSpPr>
          <p:cNvPr id="8" name="Google Shape;95;p18">
            <a:extLst>
              <a:ext uri="{FF2B5EF4-FFF2-40B4-BE49-F238E27FC236}">
                <a16:creationId xmlns:a16="http://schemas.microsoft.com/office/drawing/2014/main" id="{1675430C-ACBC-4F9A-83B7-E80FAC05CECA}"/>
              </a:ext>
            </a:extLst>
          </p:cNvPr>
          <p:cNvSpPr/>
          <p:nvPr/>
        </p:nvSpPr>
        <p:spPr>
          <a:xfrm>
            <a:off x="7290938" y="125595"/>
            <a:ext cx="1645829" cy="1241560"/>
          </a:xfrm>
          <a:prstGeom prst="cloudCallout">
            <a:avLst/>
          </a:prstGeom>
          <a:solidFill>
            <a:srgbClr val="FFFF96"/>
          </a:solidFill>
          <a:ln w="9525" cap="flat" cmpd="sng">
            <a:solidFill>
              <a:srgbClr val="595959"/>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spcBef>
                <a:spcPts val="0"/>
              </a:spcBef>
              <a:spcAft>
                <a:spcPts val="0"/>
              </a:spcAft>
              <a:buNone/>
            </a:pPr>
            <a:endParaRPr sz="1800">
              <a:solidFill>
                <a:schemeClr val="dk1"/>
              </a:solidFill>
              <a:latin typeface="Corbel"/>
              <a:ea typeface="Corbel"/>
              <a:cs typeface="Corbel"/>
              <a:sym typeface="Corbel"/>
            </a:endParaRPr>
          </a:p>
        </p:txBody>
      </p:sp>
      <p:sp>
        <p:nvSpPr>
          <p:cNvPr id="9" name="Google Shape;96;p18">
            <a:extLst>
              <a:ext uri="{FF2B5EF4-FFF2-40B4-BE49-F238E27FC236}">
                <a16:creationId xmlns:a16="http://schemas.microsoft.com/office/drawing/2014/main" id="{CDA30BBF-4FF0-45CD-A211-4C41F95F6295}"/>
              </a:ext>
            </a:extLst>
          </p:cNvPr>
          <p:cNvSpPr txBox="1"/>
          <p:nvPr/>
        </p:nvSpPr>
        <p:spPr>
          <a:xfrm>
            <a:off x="6613852" y="347136"/>
            <a:ext cx="3000000" cy="738633"/>
          </a:xfrm>
          <a:prstGeom prst="rect">
            <a:avLst/>
          </a:prstGeom>
          <a:noFill/>
          <a:ln>
            <a:noFill/>
          </a:ln>
        </p:spPr>
        <p:txBody>
          <a:bodyPr spcFirstLastPara="1" wrap="square" lIns="91425" tIns="91425" rIns="91425" bIns="91425" anchor="t" anchorCtr="0">
            <a:spAutoFit/>
          </a:bodyPr>
          <a:lstStyle/>
          <a:p>
            <a:pPr marL="0" marR="0" lvl="0" indent="0" algn="ctr" rtl="0">
              <a:spcBef>
                <a:spcPts val="0"/>
              </a:spcBef>
              <a:spcAft>
                <a:spcPts val="0"/>
              </a:spcAft>
              <a:buNone/>
            </a:pPr>
            <a:r>
              <a:rPr lang="en" sz="1800" b="1" dirty="0">
                <a:solidFill>
                  <a:schemeClr val="dk1"/>
                </a:solidFill>
                <a:latin typeface="Corbel"/>
                <a:ea typeface="Corbel"/>
                <a:cs typeface="Corbel"/>
                <a:sym typeface="Corbel"/>
              </a:rPr>
              <a:t>Key</a:t>
            </a:r>
            <a:endParaRPr lang="en-US" sz="1800" b="1" dirty="0">
              <a:solidFill>
                <a:schemeClr val="dk1"/>
              </a:solidFill>
              <a:latin typeface="Corbel"/>
              <a:ea typeface="Corbel"/>
              <a:cs typeface="Corbel"/>
            </a:endParaRPr>
          </a:p>
          <a:p>
            <a:pPr marL="0" marR="0" lvl="0" indent="0" algn="ctr" rtl="0">
              <a:spcBef>
                <a:spcPts val="0"/>
              </a:spcBef>
              <a:spcAft>
                <a:spcPts val="0"/>
              </a:spcAft>
              <a:buNone/>
            </a:pPr>
            <a:r>
              <a:rPr lang="en" sz="1800" b="1" dirty="0">
                <a:solidFill>
                  <a:schemeClr val="dk1"/>
                </a:solidFill>
                <a:latin typeface="Corbel"/>
                <a:ea typeface="Corbel"/>
                <a:cs typeface="Corbel"/>
                <a:sym typeface="Corbel"/>
              </a:rPr>
              <a:t>Vocab!</a:t>
            </a:r>
            <a:endParaRPr sz="1800" dirty="0">
              <a:solidFill>
                <a:schemeClr val="dk1"/>
              </a:solidFill>
              <a:latin typeface="Corbel"/>
              <a:ea typeface="Corbel"/>
              <a:cs typeface="Corbel"/>
              <a:sym typeface="Corbel"/>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93"/>
        <p:cNvGrpSpPr/>
        <p:nvPr/>
      </p:nvGrpSpPr>
      <p:grpSpPr>
        <a:xfrm>
          <a:off x="0" y="0"/>
          <a:ext cx="0" cy="0"/>
          <a:chOff x="0" y="0"/>
          <a:chExt cx="0" cy="0"/>
        </a:xfrm>
      </p:grpSpPr>
      <p:sp>
        <p:nvSpPr>
          <p:cNvPr id="194" name="Google Shape;194;p37"/>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SzPts val="990"/>
              <a:buNone/>
            </a:pPr>
            <a:r>
              <a:rPr lang="en" sz="3120" b="1" dirty="0">
                <a:solidFill>
                  <a:srgbClr val="134F5C"/>
                </a:solidFill>
                <a:latin typeface="Calibri"/>
                <a:ea typeface="Calibri"/>
                <a:cs typeface="Calibri"/>
                <a:sym typeface="Calibri"/>
              </a:rPr>
              <a:t>The Ten Commandments and Jesus’s Law of Love</a:t>
            </a:r>
            <a:endParaRPr sz="3120" b="1" dirty="0">
              <a:solidFill>
                <a:srgbClr val="134F5C"/>
              </a:solidFill>
              <a:latin typeface="Calibri"/>
              <a:ea typeface="Calibri"/>
              <a:cs typeface="Calibri"/>
              <a:sym typeface="Calibri"/>
            </a:endParaRPr>
          </a:p>
        </p:txBody>
      </p:sp>
      <p:sp>
        <p:nvSpPr>
          <p:cNvPr id="195" name="Google Shape;195;p37"/>
          <p:cNvSpPr txBox="1">
            <a:spLocks noGrp="1"/>
          </p:cNvSpPr>
          <p:nvPr>
            <p:ph type="body" idx="1"/>
          </p:nvPr>
        </p:nvSpPr>
        <p:spPr>
          <a:xfrm>
            <a:off x="539225" y="1493275"/>
            <a:ext cx="3815100" cy="3328800"/>
          </a:xfrm>
          <a:prstGeom prst="rect">
            <a:avLst/>
          </a:prstGeom>
          <a:solidFill>
            <a:srgbClr val="134F5C"/>
          </a:solidFill>
          <a:ln w="38100" cap="flat" cmpd="sng">
            <a:solidFill>
              <a:schemeClr val="accent6"/>
            </a:solidFill>
            <a:prstDash val="solid"/>
            <a:round/>
            <a:headEnd type="none" w="sm" len="sm"/>
            <a:tailEnd type="none" w="sm" len="sm"/>
          </a:ln>
        </p:spPr>
        <p:txBody>
          <a:bodyPr spcFirstLastPara="1" wrap="square" lIns="91425" tIns="91425" rIns="91425" bIns="91425" anchor="t" anchorCtr="0">
            <a:normAutofit fontScale="40000" lnSpcReduction="20000"/>
          </a:bodyPr>
          <a:lstStyle/>
          <a:p>
            <a:pPr marL="0" lvl="0" indent="0" algn="ctr" rtl="0">
              <a:spcBef>
                <a:spcPts val="0"/>
              </a:spcBef>
              <a:spcAft>
                <a:spcPts val="0"/>
              </a:spcAft>
              <a:buNone/>
            </a:pPr>
            <a:r>
              <a:rPr lang="en" sz="3918" dirty="0">
                <a:solidFill>
                  <a:schemeClr val="lt1"/>
                </a:solidFill>
                <a:latin typeface="Impact"/>
                <a:ea typeface="Impact"/>
                <a:cs typeface="Impact"/>
                <a:sym typeface="Impact"/>
              </a:rPr>
              <a:t>Ten Commandments - Ex 20:1-17</a:t>
            </a:r>
            <a:endParaRPr sz="3918" dirty="0">
              <a:solidFill>
                <a:schemeClr val="lt1"/>
              </a:solidFill>
              <a:latin typeface="Impact"/>
              <a:ea typeface="Impact"/>
              <a:cs typeface="Impact"/>
              <a:sym typeface="Impact"/>
            </a:endParaRPr>
          </a:p>
          <a:p>
            <a:pPr marL="457200" lvl="0" indent="-291465" algn="l" rtl="0">
              <a:spcBef>
                <a:spcPts val="1200"/>
              </a:spcBef>
              <a:spcAft>
                <a:spcPts val="0"/>
              </a:spcAft>
              <a:buClr>
                <a:schemeClr val="lt1"/>
              </a:buClr>
              <a:buSzPct val="100000"/>
              <a:buFont typeface="Calibri"/>
              <a:buAutoNum type="arabicPeriod"/>
            </a:pPr>
            <a:r>
              <a:rPr lang="en" sz="3000" dirty="0">
                <a:solidFill>
                  <a:schemeClr val="lt1"/>
                </a:solidFill>
                <a:latin typeface="Calibri"/>
                <a:ea typeface="Calibri"/>
                <a:cs typeface="Calibri"/>
                <a:sym typeface="Calibri"/>
              </a:rPr>
              <a:t>I am the Lord your God: You shall not have strange Gods before me.</a:t>
            </a:r>
            <a:endParaRPr sz="3000" dirty="0">
              <a:solidFill>
                <a:schemeClr val="lt1"/>
              </a:solidFill>
              <a:latin typeface="Calibri"/>
              <a:ea typeface="Calibri"/>
              <a:cs typeface="Calibri"/>
              <a:sym typeface="Calibri"/>
            </a:endParaRPr>
          </a:p>
          <a:p>
            <a:pPr marL="457200" lvl="0" indent="-291465" algn="l" rtl="0">
              <a:spcBef>
                <a:spcPts val="0"/>
              </a:spcBef>
              <a:spcAft>
                <a:spcPts val="0"/>
              </a:spcAft>
              <a:buClr>
                <a:schemeClr val="lt1"/>
              </a:buClr>
              <a:buSzPct val="100000"/>
              <a:buFont typeface="Calibri"/>
              <a:buAutoNum type="arabicPeriod"/>
            </a:pPr>
            <a:r>
              <a:rPr lang="en" sz="3000" dirty="0">
                <a:solidFill>
                  <a:schemeClr val="lt1"/>
                </a:solidFill>
                <a:latin typeface="Calibri"/>
                <a:ea typeface="Calibri"/>
                <a:cs typeface="Calibri"/>
                <a:sym typeface="Calibri"/>
              </a:rPr>
              <a:t>You shall not take the name of the Lord your God in vain.</a:t>
            </a:r>
            <a:endParaRPr sz="3000" dirty="0">
              <a:solidFill>
                <a:schemeClr val="lt1"/>
              </a:solidFill>
              <a:latin typeface="Calibri"/>
              <a:ea typeface="Calibri"/>
              <a:cs typeface="Calibri"/>
              <a:sym typeface="Calibri"/>
            </a:endParaRPr>
          </a:p>
          <a:p>
            <a:pPr marL="457200" lvl="0" indent="-291465" algn="l" rtl="0">
              <a:spcBef>
                <a:spcPts val="0"/>
              </a:spcBef>
              <a:spcAft>
                <a:spcPts val="0"/>
              </a:spcAft>
              <a:buClr>
                <a:schemeClr val="lt1"/>
              </a:buClr>
              <a:buSzPct val="100000"/>
              <a:buFont typeface="Calibri"/>
              <a:buAutoNum type="arabicPeriod"/>
            </a:pPr>
            <a:r>
              <a:rPr lang="en" sz="3000" dirty="0">
                <a:solidFill>
                  <a:schemeClr val="lt1"/>
                </a:solidFill>
                <a:latin typeface="Calibri"/>
                <a:ea typeface="Calibri"/>
                <a:cs typeface="Calibri"/>
                <a:sym typeface="Calibri"/>
              </a:rPr>
              <a:t>Remember to keep holy the Lord’s Day.</a:t>
            </a:r>
            <a:endParaRPr sz="3000" dirty="0">
              <a:solidFill>
                <a:schemeClr val="lt1"/>
              </a:solidFill>
              <a:latin typeface="Calibri"/>
              <a:ea typeface="Calibri"/>
              <a:cs typeface="Calibri"/>
              <a:sym typeface="Calibri"/>
            </a:endParaRPr>
          </a:p>
          <a:p>
            <a:pPr marL="457200" lvl="0" indent="0" algn="l" rtl="0">
              <a:spcBef>
                <a:spcPts val="1200"/>
              </a:spcBef>
              <a:spcAft>
                <a:spcPts val="0"/>
              </a:spcAft>
              <a:buNone/>
            </a:pPr>
            <a:endParaRPr sz="3000" dirty="0">
              <a:solidFill>
                <a:schemeClr val="lt1"/>
              </a:solidFill>
              <a:latin typeface="Calibri"/>
              <a:ea typeface="Calibri"/>
              <a:cs typeface="Calibri"/>
              <a:sym typeface="Calibri"/>
            </a:endParaRPr>
          </a:p>
          <a:p>
            <a:pPr marL="457200" lvl="0" indent="-291465" algn="l" rtl="0">
              <a:spcBef>
                <a:spcPts val="1200"/>
              </a:spcBef>
              <a:spcAft>
                <a:spcPts val="0"/>
              </a:spcAft>
              <a:buClr>
                <a:schemeClr val="lt1"/>
              </a:buClr>
              <a:buSzPct val="100000"/>
              <a:buFont typeface="Calibri"/>
              <a:buAutoNum type="arabicPeriod"/>
            </a:pPr>
            <a:r>
              <a:rPr lang="en" sz="3000" dirty="0">
                <a:solidFill>
                  <a:schemeClr val="lt1"/>
                </a:solidFill>
                <a:latin typeface="Calibri"/>
                <a:ea typeface="Calibri"/>
                <a:cs typeface="Calibri"/>
                <a:sym typeface="Calibri"/>
              </a:rPr>
              <a:t>Honor your father and mother.</a:t>
            </a:r>
            <a:endParaRPr sz="3000" dirty="0">
              <a:solidFill>
                <a:schemeClr val="lt1"/>
              </a:solidFill>
              <a:latin typeface="Calibri"/>
              <a:ea typeface="Calibri"/>
              <a:cs typeface="Calibri"/>
              <a:sym typeface="Calibri"/>
            </a:endParaRPr>
          </a:p>
          <a:p>
            <a:pPr marL="457200" lvl="0" indent="-291465" algn="l" rtl="0">
              <a:spcBef>
                <a:spcPts val="0"/>
              </a:spcBef>
              <a:spcAft>
                <a:spcPts val="0"/>
              </a:spcAft>
              <a:buClr>
                <a:schemeClr val="lt1"/>
              </a:buClr>
              <a:buSzPct val="100000"/>
              <a:buFont typeface="Calibri"/>
              <a:buAutoNum type="arabicPeriod"/>
            </a:pPr>
            <a:r>
              <a:rPr lang="en" sz="3000" dirty="0">
                <a:solidFill>
                  <a:schemeClr val="lt1"/>
                </a:solidFill>
                <a:latin typeface="Calibri"/>
                <a:ea typeface="Calibri"/>
                <a:cs typeface="Calibri"/>
                <a:sym typeface="Calibri"/>
              </a:rPr>
              <a:t>You shall not kill.</a:t>
            </a:r>
            <a:endParaRPr sz="3000" dirty="0">
              <a:solidFill>
                <a:schemeClr val="lt1"/>
              </a:solidFill>
              <a:latin typeface="Calibri"/>
              <a:ea typeface="Calibri"/>
              <a:cs typeface="Calibri"/>
              <a:sym typeface="Calibri"/>
            </a:endParaRPr>
          </a:p>
          <a:p>
            <a:pPr marL="457200" lvl="0" indent="-291465" algn="l" rtl="0">
              <a:spcBef>
                <a:spcPts val="0"/>
              </a:spcBef>
              <a:spcAft>
                <a:spcPts val="0"/>
              </a:spcAft>
              <a:buClr>
                <a:schemeClr val="lt1"/>
              </a:buClr>
              <a:buSzPct val="100000"/>
              <a:buFont typeface="Calibri"/>
              <a:buAutoNum type="arabicPeriod"/>
            </a:pPr>
            <a:r>
              <a:rPr lang="en" sz="3000" dirty="0">
                <a:solidFill>
                  <a:schemeClr val="lt1"/>
                </a:solidFill>
                <a:latin typeface="Calibri"/>
                <a:ea typeface="Calibri"/>
                <a:cs typeface="Calibri"/>
                <a:sym typeface="Calibri"/>
              </a:rPr>
              <a:t>You shall not commit adultery.</a:t>
            </a:r>
            <a:endParaRPr sz="3000" dirty="0">
              <a:solidFill>
                <a:schemeClr val="lt1"/>
              </a:solidFill>
              <a:latin typeface="Calibri"/>
              <a:ea typeface="Calibri"/>
              <a:cs typeface="Calibri"/>
              <a:sym typeface="Calibri"/>
            </a:endParaRPr>
          </a:p>
          <a:p>
            <a:pPr marL="457200" lvl="0" indent="-291465" algn="l" rtl="0">
              <a:spcBef>
                <a:spcPts val="0"/>
              </a:spcBef>
              <a:spcAft>
                <a:spcPts val="0"/>
              </a:spcAft>
              <a:buClr>
                <a:schemeClr val="lt1"/>
              </a:buClr>
              <a:buSzPct val="100000"/>
              <a:buFont typeface="Calibri"/>
              <a:buAutoNum type="arabicPeriod"/>
            </a:pPr>
            <a:r>
              <a:rPr lang="en" sz="3000" dirty="0">
                <a:solidFill>
                  <a:schemeClr val="lt1"/>
                </a:solidFill>
                <a:latin typeface="Calibri"/>
                <a:ea typeface="Calibri"/>
                <a:cs typeface="Calibri"/>
                <a:sym typeface="Calibri"/>
              </a:rPr>
              <a:t>You shall not steal.</a:t>
            </a:r>
            <a:endParaRPr sz="3000" dirty="0">
              <a:solidFill>
                <a:schemeClr val="lt1"/>
              </a:solidFill>
              <a:latin typeface="Calibri"/>
              <a:ea typeface="Calibri"/>
              <a:cs typeface="Calibri"/>
              <a:sym typeface="Calibri"/>
            </a:endParaRPr>
          </a:p>
          <a:p>
            <a:pPr marL="457200" lvl="0" indent="-291465" algn="l" rtl="0">
              <a:spcBef>
                <a:spcPts val="0"/>
              </a:spcBef>
              <a:spcAft>
                <a:spcPts val="0"/>
              </a:spcAft>
              <a:buClr>
                <a:schemeClr val="lt1"/>
              </a:buClr>
              <a:buSzPct val="100000"/>
              <a:buFont typeface="Calibri"/>
              <a:buAutoNum type="arabicPeriod"/>
            </a:pPr>
            <a:r>
              <a:rPr lang="en" sz="3000" dirty="0">
                <a:solidFill>
                  <a:schemeClr val="lt1"/>
                </a:solidFill>
                <a:latin typeface="Calibri"/>
                <a:ea typeface="Calibri"/>
                <a:cs typeface="Calibri"/>
                <a:sym typeface="Calibri"/>
              </a:rPr>
              <a:t>You shall not bear false witness against your neighbor.</a:t>
            </a:r>
            <a:endParaRPr sz="3000" dirty="0">
              <a:solidFill>
                <a:schemeClr val="lt1"/>
              </a:solidFill>
              <a:latin typeface="Calibri"/>
              <a:ea typeface="Calibri"/>
              <a:cs typeface="Calibri"/>
              <a:sym typeface="Calibri"/>
            </a:endParaRPr>
          </a:p>
          <a:p>
            <a:pPr marL="457200" lvl="0" indent="-291465" algn="l" rtl="0">
              <a:spcBef>
                <a:spcPts val="0"/>
              </a:spcBef>
              <a:spcAft>
                <a:spcPts val="0"/>
              </a:spcAft>
              <a:buClr>
                <a:schemeClr val="lt1"/>
              </a:buClr>
              <a:buSzPct val="100000"/>
              <a:buFont typeface="Calibri"/>
              <a:buAutoNum type="arabicPeriod"/>
            </a:pPr>
            <a:r>
              <a:rPr lang="en" sz="3000" dirty="0">
                <a:solidFill>
                  <a:schemeClr val="lt1"/>
                </a:solidFill>
                <a:latin typeface="Calibri"/>
                <a:ea typeface="Calibri"/>
                <a:cs typeface="Calibri"/>
                <a:sym typeface="Calibri"/>
              </a:rPr>
              <a:t>You shall not covet your neighbor’s wife.</a:t>
            </a:r>
            <a:endParaRPr sz="3000" dirty="0">
              <a:solidFill>
                <a:schemeClr val="lt1"/>
              </a:solidFill>
              <a:latin typeface="Calibri"/>
              <a:ea typeface="Calibri"/>
              <a:cs typeface="Calibri"/>
              <a:sym typeface="Calibri"/>
            </a:endParaRPr>
          </a:p>
          <a:p>
            <a:pPr marL="457200" lvl="0" indent="-291465" algn="l" rtl="0">
              <a:spcBef>
                <a:spcPts val="0"/>
              </a:spcBef>
              <a:spcAft>
                <a:spcPts val="0"/>
              </a:spcAft>
              <a:buClr>
                <a:schemeClr val="lt1"/>
              </a:buClr>
              <a:buSzPct val="100000"/>
              <a:buFont typeface="Calibri"/>
              <a:buAutoNum type="arabicPeriod"/>
            </a:pPr>
            <a:r>
              <a:rPr lang="en" sz="3000" dirty="0">
                <a:solidFill>
                  <a:schemeClr val="lt1"/>
                </a:solidFill>
                <a:latin typeface="Calibri"/>
                <a:ea typeface="Calibri"/>
                <a:cs typeface="Calibri"/>
                <a:sym typeface="Calibri"/>
              </a:rPr>
              <a:t>You shall not covet your neighbor’s goods.</a:t>
            </a:r>
            <a:endParaRPr sz="3000" dirty="0">
              <a:solidFill>
                <a:schemeClr val="lt1"/>
              </a:solidFill>
              <a:latin typeface="Calibri"/>
              <a:ea typeface="Calibri"/>
              <a:cs typeface="Calibri"/>
              <a:sym typeface="Calibri"/>
            </a:endParaRPr>
          </a:p>
          <a:p>
            <a:pPr marL="0" lvl="0" indent="0" algn="l" rtl="0">
              <a:spcBef>
                <a:spcPts val="1200"/>
              </a:spcBef>
              <a:spcAft>
                <a:spcPts val="1200"/>
              </a:spcAft>
              <a:buNone/>
            </a:pPr>
            <a:endParaRPr dirty="0"/>
          </a:p>
        </p:txBody>
      </p:sp>
      <p:sp>
        <p:nvSpPr>
          <p:cNvPr id="196" name="Google Shape;196;p37"/>
          <p:cNvSpPr txBox="1">
            <a:spLocks noGrp="1"/>
          </p:cNvSpPr>
          <p:nvPr>
            <p:ph type="body" idx="1"/>
          </p:nvPr>
        </p:nvSpPr>
        <p:spPr>
          <a:xfrm>
            <a:off x="4787700" y="1493275"/>
            <a:ext cx="3815100" cy="3328800"/>
          </a:xfrm>
          <a:prstGeom prst="rect">
            <a:avLst/>
          </a:prstGeom>
          <a:solidFill>
            <a:srgbClr val="134F5C"/>
          </a:solidFill>
          <a:ln w="38100" cap="flat" cmpd="sng">
            <a:solidFill>
              <a:schemeClr val="accent6"/>
            </a:solidFill>
            <a:prstDash val="solid"/>
            <a:round/>
            <a:headEnd type="none" w="sm" len="sm"/>
            <a:tailEnd type="none" w="sm" len="sm"/>
          </a:ln>
        </p:spPr>
        <p:txBody>
          <a:bodyPr spcFirstLastPara="1" wrap="square" lIns="91425" tIns="91425" rIns="91425" bIns="91425" anchor="t" anchorCtr="0">
            <a:normAutofit fontScale="85000" lnSpcReduction="10000"/>
          </a:bodyPr>
          <a:lstStyle/>
          <a:p>
            <a:pPr marL="0" lvl="0" indent="0" algn="ctr" rtl="0">
              <a:spcBef>
                <a:spcPts val="0"/>
              </a:spcBef>
              <a:spcAft>
                <a:spcPts val="0"/>
              </a:spcAft>
              <a:buNone/>
            </a:pPr>
            <a:r>
              <a:rPr lang="en" sz="2496" dirty="0">
                <a:solidFill>
                  <a:schemeClr val="lt1"/>
                </a:solidFill>
                <a:latin typeface="Impact"/>
                <a:ea typeface="Impact"/>
                <a:cs typeface="Impact"/>
                <a:sym typeface="Impact"/>
              </a:rPr>
              <a:t>Law of Love - Mk 12:30-31</a:t>
            </a:r>
            <a:endParaRPr sz="2496" dirty="0">
              <a:solidFill>
                <a:schemeClr val="lt1"/>
              </a:solidFill>
              <a:latin typeface="Impact"/>
              <a:ea typeface="Impact"/>
              <a:cs typeface="Impact"/>
              <a:sym typeface="Impact"/>
            </a:endParaRPr>
          </a:p>
          <a:p>
            <a:pPr marL="0" lvl="0" indent="0" algn="l" rtl="0">
              <a:spcBef>
                <a:spcPts val="1200"/>
              </a:spcBef>
              <a:spcAft>
                <a:spcPts val="0"/>
              </a:spcAft>
              <a:buNone/>
            </a:pPr>
            <a:r>
              <a:rPr lang="en" sz="1908" b="1" dirty="0">
                <a:solidFill>
                  <a:schemeClr val="lt1"/>
                </a:solidFill>
                <a:latin typeface="Calibri"/>
                <a:ea typeface="Calibri"/>
                <a:cs typeface="Calibri"/>
                <a:sym typeface="Calibri"/>
              </a:rPr>
              <a:t>“And thou shalt love the Lord thy God with all thy heart, and with all thy soul, and with all thy mind, and with all thy strength: this is the first commandment. </a:t>
            </a:r>
            <a:endParaRPr sz="1908" b="1" dirty="0">
              <a:solidFill>
                <a:schemeClr val="lt1"/>
              </a:solidFill>
              <a:latin typeface="Calibri"/>
              <a:ea typeface="Calibri"/>
              <a:cs typeface="Calibri"/>
              <a:sym typeface="Calibri"/>
            </a:endParaRPr>
          </a:p>
          <a:p>
            <a:pPr marL="0" lvl="0" indent="0" algn="l" rtl="0">
              <a:spcBef>
                <a:spcPts val="1200"/>
              </a:spcBef>
              <a:spcAft>
                <a:spcPts val="0"/>
              </a:spcAft>
              <a:buNone/>
            </a:pPr>
            <a:endParaRPr sz="1908" b="1" dirty="0">
              <a:solidFill>
                <a:schemeClr val="lt1"/>
              </a:solidFill>
              <a:latin typeface="Calibri"/>
              <a:ea typeface="Calibri"/>
              <a:cs typeface="Calibri"/>
              <a:sym typeface="Calibri"/>
            </a:endParaRPr>
          </a:p>
          <a:p>
            <a:pPr marL="0" lvl="0" indent="0" algn="l" rtl="0">
              <a:spcBef>
                <a:spcPts val="1200"/>
              </a:spcBef>
              <a:spcAft>
                <a:spcPts val="0"/>
              </a:spcAft>
              <a:buNone/>
            </a:pPr>
            <a:r>
              <a:rPr lang="en" sz="1908" b="1" dirty="0">
                <a:solidFill>
                  <a:schemeClr val="lt1"/>
                </a:solidFill>
                <a:latin typeface="Calibri"/>
                <a:ea typeface="Calibri"/>
                <a:cs typeface="Calibri"/>
                <a:sym typeface="Calibri"/>
              </a:rPr>
              <a:t>And the second is like, namely this, Thou shalt love thy neighbour as thyself. There is none other commandment greater than these.” </a:t>
            </a:r>
            <a:endParaRPr sz="2208" b="1" dirty="0">
              <a:solidFill>
                <a:schemeClr val="lt1"/>
              </a:solidFill>
              <a:latin typeface="Calibri"/>
              <a:ea typeface="Calibri"/>
              <a:cs typeface="Calibri"/>
              <a:sym typeface="Calibri"/>
            </a:endParaRPr>
          </a:p>
          <a:p>
            <a:pPr marL="0" lvl="0" indent="0" algn="l" rtl="0">
              <a:spcBef>
                <a:spcPts val="1200"/>
              </a:spcBef>
              <a:spcAft>
                <a:spcPts val="1200"/>
              </a:spcAft>
              <a:buNone/>
            </a:pPr>
            <a:endParaRPr sz="2100" dirty="0">
              <a:latin typeface="Calibri"/>
              <a:ea typeface="Calibri"/>
              <a:cs typeface="Calibri"/>
              <a:sym typeface="Calibri"/>
            </a:endParaRPr>
          </a:p>
        </p:txBody>
      </p:sp>
      <p:sp>
        <p:nvSpPr>
          <p:cNvPr id="197" name="Google Shape;197;p37"/>
          <p:cNvSpPr/>
          <p:nvPr/>
        </p:nvSpPr>
        <p:spPr>
          <a:xfrm>
            <a:off x="4384068" y="2245216"/>
            <a:ext cx="375864" cy="449617"/>
          </a:xfrm>
          <a:prstGeom prst="chevron">
            <a:avLst>
              <a:gd name="adj" fmla="val 50000"/>
            </a:avLst>
          </a:prstGeom>
          <a:solidFill>
            <a:schemeClr val="accent6"/>
          </a:solidFill>
          <a:ln w="3810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7" name="Google Shape;197;p37">
            <a:extLst>
              <a:ext uri="{FF2B5EF4-FFF2-40B4-BE49-F238E27FC236}">
                <a16:creationId xmlns:a16="http://schemas.microsoft.com/office/drawing/2014/main" id="{BFDE3884-187C-4D3C-B483-AF1F83C9BD8A}"/>
              </a:ext>
            </a:extLst>
          </p:cNvPr>
          <p:cNvSpPr/>
          <p:nvPr/>
        </p:nvSpPr>
        <p:spPr>
          <a:xfrm>
            <a:off x="4384068" y="3472707"/>
            <a:ext cx="375864" cy="449617"/>
          </a:xfrm>
          <a:prstGeom prst="chevron">
            <a:avLst>
              <a:gd name="adj" fmla="val 50000"/>
            </a:avLst>
          </a:prstGeom>
          <a:solidFill>
            <a:schemeClr val="accent6"/>
          </a:solidFill>
          <a:ln w="3810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202"/>
        <p:cNvGrpSpPr/>
        <p:nvPr/>
      </p:nvGrpSpPr>
      <p:grpSpPr>
        <a:xfrm>
          <a:off x="0" y="0"/>
          <a:ext cx="0" cy="0"/>
          <a:chOff x="0" y="0"/>
          <a:chExt cx="0" cy="0"/>
        </a:xfrm>
      </p:grpSpPr>
      <p:sp>
        <p:nvSpPr>
          <p:cNvPr id="203" name="Google Shape;203;p38"/>
          <p:cNvSpPr txBox="1">
            <a:spLocks noGrp="1"/>
          </p:cNvSpPr>
          <p:nvPr>
            <p:ph type="subTitle" idx="1"/>
          </p:nvPr>
        </p:nvSpPr>
        <p:spPr>
          <a:xfrm>
            <a:off x="3697700" y="1847550"/>
            <a:ext cx="5126100" cy="2886600"/>
          </a:xfrm>
          <a:prstGeom prst="rect">
            <a:avLst/>
          </a:prstGeom>
          <a:noFill/>
          <a:ln>
            <a:noFill/>
          </a:ln>
        </p:spPr>
        <p:txBody>
          <a:bodyPr spcFirstLastPara="1" wrap="square" lIns="91425" tIns="91425" rIns="91425" bIns="91425" anchor="t" anchorCtr="0">
            <a:noAutofit/>
          </a:bodyPr>
          <a:lstStyle/>
          <a:p>
            <a:pPr marL="0" lvl="0" indent="0" algn="ctr" rtl="0">
              <a:lnSpc>
                <a:spcPct val="100000"/>
              </a:lnSpc>
              <a:spcBef>
                <a:spcPts val="0"/>
              </a:spcBef>
              <a:spcAft>
                <a:spcPts val="0"/>
              </a:spcAft>
              <a:buSzPts val="605"/>
              <a:buNone/>
            </a:pPr>
            <a:r>
              <a:rPr lang="en" dirty="0">
                <a:solidFill>
                  <a:srgbClr val="134F5C"/>
                </a:solidFill>
                <a:latin typeface="High Tower Text" panose="02040502050506030303" pitchFamily="18" charset="0"/>
                <a:ea typeface="Impact"/>
                <a:cs typeface="Impact"/>
                <a:sym typeface="Impact"/>
              </a:rPr>
              <a:t>“I am the Lord your God, who brought you out of the land of Egypt, out of the house of slavery. You shall not have other gods beside me.”</a:t>
            </a:r>
            <a:endParaRPr dirty="0">
              <a:solidFill>
                <a:srgbClr val="134F5C"/>
              </a:solidFill>
              <a:latin typeface="High Tower Text" panose="02040502050506030303" pitchFamily="18" charset="0"/>
              <a:ea typeface="Impact"/>
              <a:cs typeface="Impact"/>
              <a:sym typeface="Impact"/>
            </a:endParaRPr>
          </a:p>
          <a:p>
            <a:pPr marL="0" lvl="0" indent="0" algn="ctr" rtl="0">
              <a:lnSpc>
                <a:spcPct val="100000"/>
              </a:lnSpc>
              <a:spcBef>
                <a:spcPts val="0"/>
              </a:spcBef>
              <a:spcAft>
                <a:spcPts val="0"/>
              </a:spcAft>
              <a:buSzPts val="605"/>
              <a:buNone/>
            </a:pPr>
            <a:r>
              <a:rPr lang="en" dirty="0">
                <a:solidFill>
                  <a:srgbClr val="134F5C"/>
                </a:solidFill>
                <a:latin typeface="High Tower Text" panose="02040502050506030303" pitchFamily="18" charset="0"/>
                <a:ea typeface="Impact"/>
                <a:cs typeface="Impact"/>
                <a:sym typeface="Impact"/>
              </a:rPr>
              <a:t> </a:t>
            </a:r>
            <a:r>
              <a:rPr lang="en" sz="1400" dirty="0">
                <a:solidFill>
                  <a:srgbClr val="134F5C"/>
                </a:solidFill>
                <a:latin typeface="High Tower Text" panose="02040502050506030303" pitchFamily="18" charset="0"/>
                <a:ea typeface="Impact"/>
                <a:cs typeface="Impact"/>
                <a:sym typeface="Impact"/>
              </a:rPr>
              <a:t>(Exodus 20:2-3)</a:t>
            </a:r>
            <a:endParaRPr sz="2440" dirty="0">
              <a:solidFill>
                <a:srgbClr val="134F5C"/>
              </a:solidFill>
              <a:latin typeface="High Tower Text" panose="02040502050506030303" pitchFamily="18" charset="0"/>
              <a:ea typeface="Impact"/>
              <a:cs typeface="Impact"/>
              <a:sym typeface="Impact"/>
            </a:endParaRPr>
          </a:p>
        </p:txBody>
      </p:sp>
      <p:sp>
        <p:nvSpPr>
          <p:cNvPr id="204" name="Google Shape;204;p38"/>
          <p:cNvSpPr/>
          <p:nvPr/>
        </p:nvSpPr>
        <p:spPr>
          <a:xfrm>
            <a:off x="311700" y="188375"/>
            <a:ext cx="8383200" cy="1116000"/>
          </a:xfrm>
          <a:prstGeom prst="roundRect">
            <a:avLst>
              <a:gd name="adj" fmla="val 16667"/>
            </a:avLst>
          </a:prstGeom>
          <a:solidFill>
            <a:srgbClr val="134F5C"/>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05" name="Google Shape;205;p38"/>
          <p:cNvSpPr txBox="1"/>
          <p:nvPr/>
        </p:nvSpPr>
        <p:spPr>
          <a:xfrm>
            <a:off x="311700" y="188375"/>
            <a:ext cx="8078700" cy="2028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5300"/>
              <a:buFont typeface="Arial"/>
              <a:buNone/>
            </a:pPr>
            <a:r>
              <a:rPr lang="en" sz="5300" b="0" i="0" u="none" strike="noStrike" cap="none" dirty="0">
                <a:solidFill>
                  <a:schemeClr val="accent4"/>
                </a:solidFill>
                <a:latin typeface="Calibri"/>
                <a:ea typeface="Calibri"/>
                <a:cs typeface="Calibri"/>
                <a:sym typeface="Calibri"/>
              </a:rPr>
              <a:t>               Memorize It</a:t>
            </a:r>
            <a:endParaRPr sz="5300" b="0" i="0" u="none" strike="noStrike" cap="none" dirty="0">
              <a:solidFill>
                <a:schemeClr val="accent4"/>
              </a:solidFill>
              <a:latin typeface="Calibri"/>
              <a:ea typeface="Calibri"/>
              <a:cs typeface="Calibri"/>
              <a:sym typeface="Calibri"/>
            </a:endParaRPr>
          </a:p>
        </p:txBody>
      </p:sp>
      <p:pic>
        <p:nvPicPr>
          <p:cNvPr id="208" name="Google Shape;208;p38"/>
          <p:cNvPicPr preferRelativeResize="0"/>
          <p:nvPr/>
        </p:nvPicPr>
        <p:blipFill rotWithShape="1">
          <a:blip r:embed="rId4">
            <a:alphaModFix/>
          </a:blip>
          <a:srcRect/>
          <a:stretch/>
        </p:blipFill>
        <p:spPr>
          <a:xfrm flipH="1">
            <a:off x="1021551" y="1747036"/>
            <a:ext cx="2470075" cy="3087626"/>
          </a:xfrm>
          <a:prstGeom prst="rect">
            <a:avLst/>
          </a:prstGeom>
          <a:noFill/>
          <a:ln>
            <a:noFill/>
          </a:ln>
        </p:spPr>
      </p:pic>
      <p:sp>
        <p:nvSpPr>
          <p:cNvPr id="8" name="Google Shape;95;p18">
            <a:extLst>
              <a:ext uri="{FF2B5EF4-FFF2-40B4-BE49-F238E27FC236}">
                <a16:creationId xmlns:a16="http://schemas.microsoft.com/office/drawing/2014/main" id="{6DF704F1-1CB8-4F10-A527-E56BDBE3BD1D}"/>
              </a:ext>
            </a:extLst>
          </p:cNvPr>
          <p:cNvSpPr/>
          <p:nvPr/>
        </p:nvSpPr>
        <p:spPr>
          <a:xfrm>
            <a:off x="7415331" y="125595"/>
            <a:ext cx="1645829" cy="1241560"/>
          </a:xfrm>
          <a:prstGeom prst="cloudCallout">
            <a:avLst/>
          </a:prstGeom>
          <a:solidFill>
            <a:srgbClr val="FFFF96"/>
          </a:solidFill>
          <a:ln w="9525" cap="flat" cmpd="sng">
            <a:solidFill>
              <a:srgbClr val="595959"/>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spcBef>
                <a:spcPts val="0"/>
              </a:spcBef>
              <a:spcAft>
                <a:spcPts val="0"/>
              </a:spcAft>
              <a:buNone/>
            </a:pPr>
            <a:endParaRPr sz="1800">
              <a:solidFill>
                <a:schemeClr val="dk1"/>
              </a:solidFill>
              <a:latin typeface="Corbel"/>
              <a:ea typeface="Corbel"/>
              <a:cs typeface="Corbel"/>
              <a:sym typeface="Corbel"/>
            </a:endParaRPr>
          </a:p>
        </p:txBody>
      </p:sp>
      <p:sp>
        <p:nvSpPr>
          <p:cNvPr id="9" name="Google Shape;96;p18">
            <a:extLst>
              <a:ext uri="{FF2B5EF4-FFF2-40B4-BE49-F238E27FC236}">
                <a16:creationId xmlns:a16="http://schemas.microsoft.com/office/drawing/2014/main" id="{7521AE1E-B546-4159-80F5-07FB0436DB91}"/>
              </a:ext>
            </a:extLst>
          </p:cNvPr>
          <p:cNvSpPr txBox="1"/>
          <p:nvPr/>
        </p:nvSpPr>
        <p:spPr>
          <a:xfrm>
            <a:off x="6738245" y="409350"/>
            <a:ext cx="3000000" cy="738633"/>
          </a:xfrm>
          <a:prstGeom prst="rect">
            <a:avLst/>
          </a:prstGeom>
          <a:noFill/>
          <a:ln>
            <a:noFill/>
          </a:ln>
        </p:spPr>
        <p:txBody>
          <a:bodyPr spcFirstLastPara="1" wrap="square" lIns="91425" tIns="91425" rIns="91425" bIns="91425" anchor="t" anchorCtr="0">
            <a:spAutoFit/>
          </a:bodyPr>
          <a:lstStyle/>
          <a:p>
            <a:pPr marL="0" marR="0" lvl="0" indent="0" algn="ctr" rtl="0">
              <a:spcBef>
                <a:spcPts val="0"/>
              </a:spcBef>
              <a:spcAft>
                <a:spcPts val="0"/>
              </a:spcAft>
              <a:buNone/>
            </a:pPr>
            <a:r>
              <a:rPr lang="en" sz="1800" b="1" dirty="0">
                <a:solidFill>
                  <a:schemeClr val="dk1"/>
                </a:solidFill>
                <a:latin typeface="Corbel"/>
                <a:ea typeface="Corbel"/>
                <a:cs typeface="Corbel"/>
                <a:sym typeface="Corbel"/>
              </a:rPr>
              <a:t>Key</a:t>
            </a:r>
            <a:endParaRPr lang="en-US" sz="1800" b="1" dirty="0">
              <a:solidFill>
                <a:schemeClr val="dk1"/>
              </a:solidFill>
              <a:latin typeface="Corbel"/>
              <a:ea typeface="Corbel"/>
              <a:cs typeface="Corbel"/>
            </a:endParaRPr>
          </a:p>
          <a:p>
            <a:pPr marL="0" marR="0" lvl="0" indent="0" algn="ctr" rtl="0">
              <a:spcBef>
                <a:spcPts val="0"/>
              </a:spcBef>
              <a:spcAft>
                <a:spcPts val="0"/>
              </a:spcAft>
              <a:buNone/>
            </a:pPr>
            <a:r>
              <a:rPr lang="en" sz="1800" b="1" dirty="0">
                <a:solidFill>
                  <a:schemeClr val="dk1"/>
                </a:solidFill>
                <a:latin typeface="Corbel"/>
                <a:ea typeface="Corbel"/>
                <a:cs typeface="Corbel"/>
                <a:sym typeface="Corbel"/>
              </a:rPr>
              <a:t>Verse!</a:t>
            </a:r>
            <a:endParaRPr sz="1800" dirty="0">
              <a:solidFill>
                <a:schemeClr val="dk1"/>
              </a:solidFill>
              <a:latin typeface="Corbel"/>
              <a:ea typeface="Corbel"/>
              <a:cs typeface="Corbel"/>
              <a:sym typeface="Corbel"/>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12"/>
        <p:cNvGrpSpPr/>
        <p:nvPr/>
      </p:nvGrpSpPr>
      <p:grpSpPr>
        <a:xfrm>
          <a:off x="0" y="0"/>
          <a:ext cx="0" cy="0"/>
          <a:chOff x="0" y="0"/>
          <a:chExt cx="0" cy="0"/>
        </a:xfrm>
      </p:grpSpPr>
      <p:sp>
        <p:nvSpPr>
          <p:cNvPr id="213" name="Google Shape;213;p39"/>
          <p:cNvSpPr txBox="1">
            <a:spLocks noGrp="1"/>
          </p:cNvSpPr>
          <p:nvPr>
            <p:ph type="title"/>
          </p:nvPr>
        </p:nvSpPr>
        <p:spPr>
          <a:xfrm>
            <a:off x="474257" y="384353"/>
            <a:ext cx="8195486" cy="572700"/>
          </a:xfrm>
          <a:prstGeom prst="rect">
            <a:avLst/>
          </a:prstGeom>
          <a:solidFill>
            <a:srgbClr val="134F5C"/>
          </a:solidFill>
          <a:ln w="9525" cap="flat" cmpd="sng">
            <a:solidFill>
              <a:schemeClr val="accent5"/>
            </a:solidFill>
            <a:prstDash val="solid"/>
            <a:round/>
            <a:headEnd type="none" w="sm" len="sm"/>
            <a:tailEnd type="none" w="sm" len="sm"/>
          </a:ln>
        </p:spPr>
        <p:txBody>
          <a:bodyPr spcFirstLastPara="1" wrap="square" lIns="91425" tIns="91425" rIns="91425" bIns="91425" anchor="t" anchorCtr="0">
            <a:normAutofit fontScale="90000"/>
          </a:bodyPr>
          <a:lstStyle/>
          <a:p>
            <a:pPr marL="0" lvl="0" indent="0" algn="ctr" rtl="0">
              <a:spcBef>
                <a:spcPts val="0"/>
              </a:spcBef>
              <a:spcAft>
                <a:spcPts val="0"/>
              </a:spcAft>
              <a:buNone/>
            </a:pPr>
            <a:r>
              <a:rPr lang="en">
                <a:solidFill>
                  <a:schemeClr val="lt1"/>
                </a:solidFill>
              </a:rPr>
              <a:t>The Ark of Moses and Mary as Ark of New Covenant</a:t>
            </a:r>
            <a:endParaRPr>
              <a:solidFill>
                <a:schemeClr val="lt1"/>
              </a:solidFill>
            </a:endParaRPr>
          </a:p>
        </p:txBody>
      </p:sp>
      <p:sp>
        <p:nvSpPr>
          <p:cNvPr id="214" name="Google Shape;214;p39"/>
          <p:cNvSpPr/>
          <p:nvPr/>
        </p:nvSpPr>
        <p:spPr>
          <a:xfrm>
            <a:off x="396900" y="1767600"/>
            <a:ext cx="8350200" cy="1608300"/>
          </a:xfrm>
          <a:prstGeom prst="rect">
            <a:avLst/>
          </a:prstGeom>
          <a:gradFill>
            <a:gsLst>
              <a:gs pos="0">
                <a:srgbClr val="FFC002"/>
              </a:gs>
              <a:gs pos="100000">
                <a:srgbClr val="795B04"/>
              </a:gs>
            </a:gsLst>
            <a:lin ang="5400012" scaled="0"/>
          </a:gradFill>
          <a:ln w="38100" cap="flat" cmpd="sng">
            <a:solidFill>
              <a:srgbClr val="073763"/>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pic>
        <p:nvPicPr>
          <p:cNvPr id="215" name="Google Shape;215;p39"/>
          <p:cNvPicPr preferRelativeResize="0"/>
          <p:nvPr/>
        </p:nvPicPr>
        <p:blipFill>
          <a:blip r:embed="rId3">
            <a:alphaModFix/>
          </a:blip>
          <a:stretch>
            <a:fillRect/>
          </a:stretch>
        </p:blipFill>
        <p:spPr>
          <a:xfrm>
            <a:off x="1039352" y="1116800"/>
            <a:ext cx="3228798" cy="3034900"/>
          </a:xfrm>
          <a:prstGeom prst="rect">
            <a:avLst/>
          </a:prstGeom>
          <a:noFill/>
          <a:ln>
            <a:noFill/>
          </a:ln>
        </p:spPr>
      </p:pic>
      <p:pic>
        <p:nvPicPr>
          <p:cNvPr id="216" name="Google Shape;216;p39"/>
          <p:cNvPicPr preferRelativeResize="0"/>
          <p:nvPr/>
        </p:nvPicPr>
        <p:blipFill>
          <a:blip r:embed="rId4">
            <a:alphaModFix/>
          </a:blip>
          <a:stretch>
            <a:fillRect/>
          </a:stretch>
        </p:blipFill>
        <p:spPr>
          <a:xfrm>
            <a:off x="5498393" y="1097650"/>
            <a:ext cx="2413758" cy="3054051"/>
          </a:xfrm>
          <a:prstGeom prst="rect">
            <a:avLst/>
          </a:prstGeom>
          <a:noFill/>
          <a:ln>
            <a:noFill/>
          </a:ln>
        </p:spPr>
      </p:pic>
      <p:sp>
        <p:nvSpPr>
          <p:cNvPr id="217" name="Google Shape;217;p39"/>
          <p:cNvSpPr txBox="1"/>
          <p:nvPr/>
        </p:nvSpPr>
        <p:spPr>
          <a:xfrm>
            <a:off x="396900" y="4125775"/>
            <a:ext cx="8208900" cy="8619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sz="2200" b="1" i="1" dirty="0">
                <a:solidFill>
                  <a:srgbClr val="134F5C"/>
                </a:solidFill>
                <a:latin typeface="Calibri"/>
                <a:ea typeface="Calibri"/>
                <a:cs typeface="Calibri"/>
                <a:sym typeface="Calibri"/>
              </a:rPr>
              <a:t>“Mary, in whom the Lord himself had made his dwelling is the ark of the covenant, the place where the glory of God dwells.” </a:t>
            </a:r>
            <a:r>
              <a:rPr lang="en" sz="1900" b="1" i="1" dirty="0">
                <a:solidFill>
                  <a:srgbClr val="134F5C"/>
                </a:solidFill>
                <a:latin typeface="Calibri"/>
                <a:ea typeface="Calibri"/>
                <a:cs typeface="Calibri"/>
                <a:sym typeface="Calibri"/>
              </a:rPr>
              <a:t>-CCC 2676‏</a:t>
            </a:r>
            <a:endParaRPr sz="3100" b="1" i="1" dirty="0">
              <a:solidFill>
                <a:srgbClr val="134F5C"/>
              </a:solidFill>
              <a:latin typeface="Calibri"/>
              <a:ea typeface="Calibri"/>
              <a:cs typeface="Calibri"/>
              <a:sym typeface="Calibri"/>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21"/>
        <p:cNvGrpSpPr/>
        <p:nvPr/>
      </p:nvGrpSpPr>
      <p:grpSpPr>
        <a:xfrm>
          <a:off x="0" y="0"/>
          <a:ext cx="0" cy="0"/>
          <a:chOff x="0" y="0"/>
          <a:chExt cx="0" cy="0"/>
        </a:xfrm>
      </p:grpSpPr>
      <p:sp>
        <p:nvSpPr>
          <p:cNvPr id="222" name="Google Shape;222;p40"/>
          <p:cNvSpPr txBox="1">
            <a:spLocks noGrp="1"/>
          </p:cNvSpPr>
          <p:nvPr>
            <p:ph type="body" idx="1"/>
          </p:nvPr>
        </p:nvSpPr>
        <p:spPr>
          <a:xfrm>
            <a:off x="4550179" y="735856"/>
            <a:ext cx="3224400" cy="4048415"/>
          </a:xfrm>
          <a:prstGeom prst="rect">
            <a:avLst/>
          </a:prstGeom>
          <a:gradFill>
            <a:gsLst>
              <a:gs pos="0">
                <a:srgbClr val="FFF6DB"/>
              </a:gs>
              <a:gs pos="100000">
                <a:srgbClr val="FAD25C"/>
              </a:gs>
            </a:gsLst>
            <a:lin ang="5400012" scaled="0"/>
          </a:gradFill>
          <a:ln w="76200" cap="flat" cmpd="sng">
            <a:solidFill>
              <a:srgbClr val="666666"/>
            </a:solidFill>
            <a:prstDash val="solid"/>
            <a:round/>
            <a:headEnd type="none" w="sm" len="sm"/>
            <a:tailEnd type="none" w="sm" len="sm"/>
          </a:ln>
        </p:spPr>
        <p:txBody>
          <a:bodyPr spcFirstLastPara="1" wrap="square" lIns="91425" tIns="91425" rIns="91425" bIns="91425" anchor="t" anchorCtr="0">
            <a:normAutofit/>
          </a:bodyPr>
          <a:lstStyle/>
          <a:p>
            <a:pPr marL="0" lvl="0" indent="0" algn="ctr" rtl="0">
              <a:lnSpc>
                <a:spcPct val="115000"/>
              </a:lnSpc>
              <a:spcBef>
                <a:spcPts val="0"/>
              </a:spcBef>
              <a:spcAft>
                <a:spcPts val="1200"/>
              </a:spcAft>
              <a:buSzPts val="1800"/>
              <a:buNone/>
            </a:pPr>
            <a:endParaRPr lang="en" sz="2300" dirty="0">
              <a:solidFill>
                <a:schemeClr val="dk1"/>
              </a:solidFill>
              <a:latin typeface="Calibri"/>
              <a:ea typeface="Calibri"/>
              <a:cs typeface="Calibri"/>
              <a:sym typeface="Calibri"/>
            </a:endParaRPr>
          </a:p>
          <a:p>
            <a:pPr marL="0" lvl="0" indent="0" algn="ctr" rtl="0">
              <a:lnSpc>
                <a:spcPct val="115000"/>
              </a:lnSpc>
              <a:spcBef>
                <a:spcPts val="0"/>
              </a:spcBef>
              <a:spcAft>
                <a:spcPts val="1200"/>
              </a:spcAft>
              <a:buSzPts val="1800"/>
              <a:buNone/>
            </a:pPr>
            <a:r>
              <a:rPr lang="en" sz="2300" dirty="0">
                <a:solidFill>
                  <a:schemeClr val="dk1"/>
                </a:solidFill>
                <a:latin typeface="Calibri"/>
                <a:ea typeface="Calibri"/>
                <a:cs typeface="Calibri"/>
                <a:sym typeface="Calibri"/>
              </a:rPr>
              <a:t>No! While Scripture contains various types of literary forms and genres, it is more than just literature. It is the inspired Word of God. </a:t>
            </a:r>
          </a:p>
          <a:p>
            <a:pPr marL="0" lvl="0" indent="0" algn="ctr" rtl="0">
              <a:lnSpc>
                <a:spcPct val="115000"/>
              </a:lnSpc>
              <a:spcBef>
                <a:spcPts val="0"/>
              </a:spcBef>
              <a:spcAft>
                <a:spcPts val="1200"/>
              </a:spcAft>
              <a:buSzPts val="1800"/>
              <a:buNone/>
            </a:pPr>
            <a:r>
              <a:rPr lang="en" sz="2300" i="1" dirty="0">
                <a:solidFill>
                  <a:schemeClr val="dk1"/>
                </a:solidFill>
                <a:latin typeface="Calibri"/>
                <a:ea typeface="Calibri"/>
                <a:cs typeface="Calibri"/>
                <a:sym typeface="Calibri"/>
              </a:rPr>
              <a:t>- CCC 135 </a:t>
            </a:r>
            <a:endParaRPr sz="2300" i="1" dirty="0">
              <a:solidFill>
                <a:schemeClr val="dk1"/>
              </a:solidFill>
              <a:latin typeface="Calibri"/>
              <a:ea typeface="Calibri"/>
              <a:cs typeface="Calibri"/>
              <a:sym typeface="Calibri"/>
            </a:endParaRPr>
          </a:p>
        </p:txBody>
      </p:sp>
      <p:pic>
        <p:nvPicPr>
          <p:cNvPr id="223" name="Google Shape;223;p40" descr="Young boy with hand on chin"/>
          <p:cNvPicPr preferRelativeResize="0"/>
          <p:nvPr/>
        </p:nvPicPr>
        <p:blipFill>
          <a:blip r:embed="rId3"/>
          <a:srcRect/>
          <a:stretch/>
        </p:blipFill>
        <p:spPr>
          <a:xfrm>
            <a:off x="1598905" y="1903478"/>
            <a:ext cx="858545" cy="3113364"/>
          </a:xfrm>
          <a:prstGeom prst="rect">
            <a:avLst/>
          </a:prstGeom>
          <a:noFill/>
          <a:ln w="76200" cap="flat" cmpd="sng">
            <a:noFill/>
            <a:prstDash val="solid"/>
            <a:round/>
            <a:headEnd type="none" w="sm" len="sm"/>
            <a:tailEnd type="none" w="sm" len="sm"/>
          </a:ln>
        </p:spPr>
      </p:pic>
      <p:sp>
        <p:nvSpPr>
          <p:cNvPr id="224" name="Google Shape;224;p40"/>
          <p:cNvSpPr/>
          <p:nvPr/>
        </p:nvSpPr>
        <p:spPr>
          <a:xfrm>
            <a:off x="729325" y="394518"/>
            <a:ext cx="3121800" cy="1241100"/>
          </a:xfrm>
          <a:prstGeom prst="wedgeRectCallout">
            <a:avLst>
              <a:gd name="adj1" fmla="val -20833"/>
              <a:gd name="adj2" fmla="val 62500"/>
            </a:avLst>
          </a:prstGeom>
          <a:solidFill>
            <a:schemeClr val="lt1"/>
          </a:solidFill>
          <a:ln w="7620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25" name="Google Shape;225;p40"/>
          <p:cNvSpPr txBox="1"/>
          <p:nvPr/>
        </p:nvSpPr>
        <p:spPr>
          <a:xfrm>
            <a:off x="818875" y="580068"/>
            <a:ext cx="2942700" cy="870000"/>
          </a:xfrm>
          <a:prstGeom prst="rect">
            <a:avLst/>
          </a:prstGeom>
          <a:noFill/>
          <a:ln>
            <a:noFill/>
          </a:ln>
        </p:spPr>
        <p:txBody>
          <a:bodyPr spcFirstLastPara="1" wrap="square" lIns="91425" tIns="91425" rIns="91425" bIns="91425" anchor="t" anchorCtr="0">
            <a:noAutofit/>
          </a:bodyPr>
          <a:lstStyle/>
          <a:p>
            <a:pPr marL="0" marR="0" lvl="0" indent="0" algn="l" rtl="0">
              <a:lnSpc>
                <a:spcPct val="115000"/>
              </a:lnSpc>
              <a:spcBef>
                <a:spcPts val="0"/>
              </a:spcBef>
              <a:spcAft>
                <a:spcPts val="1200"/>
              </a:spcAft>
              <a:buClr>
                <a:srgbClr val="000000"/>
              </a:buClr>
              <a:buSzPts val="1987"/>
              <a:buFont typeface="Arial"/>
              <a:buNone/>
            </a:pPr>
            <a:r>
              <a:rPr lang="en" sz="1987" b="0" i="0" u="none" strike="noStrike" cap="none" dirty="0">
                <a:solidFill>
                  <a:schemeClr val="dk2"/>
                </a:solidFill>
                <a:latin typeface="Calibri"/>
                <a:ea typeface="Calibri"/>
                <a:cs typeface="Calibri"/>
                <a:sym typeface="Calibri"/>
              </a:rPr>
              <a:t>Isn’t the Bible just another piece of literature?</a:t>
            </a:r>
            <a:endParaRPr sz="1300" b="0" i="0" u="none" strike="noStrike" cap="none" dirty="0">
              <a:solidFill>
                <a:schemeClr val="dk2"/>
              </a:solidFill>
              <a:latin typeface="Arial"/>
              <a:ea typeface="Arial"/>
              <a:cs typeface="Arial"/>
              <a:sym typeface="Arial"/>
            </a:endParaRPr>
          </a:p>
        </p:txBody>
      </p:sp>
      <p:sp>
        <p:nvSpPr>
          <p:cNvPr id="9" name="Google Shape;95;p18">
            <a:extLst>
              <a:ext uri="{FF2B5EF4-FFF2-40B4-BE49-F238E27FC236}">
                <a16:creationId xmlns:a16="http://schemas.microsoft.com/office/drawing/2014/main" id="{868E3AFE-3D8C-4A70-A21A-ED095177013A}"/>
              </a:ext>
            </a:extLst>
          </p:cNvPr>
          <p:cNvSpPr/>
          <p:nvPr/>
        </p:nvSpPr>
        <p:spPr>
          <a:xfrm>
            <a:off x="7412660" y="0"/>
            <a:ext cx="1645829" cy="1241560"/>
          </a:xfrm>
          <a:prstGeom prst="cloudCallout">
            <a:avLst/>
          </a:prstGeom>
          <a:solidFill>
            <a:srgbClr val="FFFF96"/>
          </a:solidFill>
          <a:ln w="9525" cap="flat" cmpd="sng">
            <a:solidFill>
              <a:srgbClr val="595959"/>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spcBef>
                <a:spcPts val="0"/>
              </a:spcBef>
              <a:spcAft>
                <a:spcPts val="0"/>
              </a:spcAft>
              <a:buNone/>
            </a:pPr>
            <a:endParaRPr sz="1800">
              <a:solidFill>
                <a:schemeClr val="dk1"/>
              </a:solidFill>
              <a:latin typeface="Corbel"/>
              <a:ea typeface="Corbel"/>
              <a:cs typeface="Corbel"/>
              <a:sym typeface="Corbel"/>
            </a:endParaRPr>
          </a:p>
        </p:txBody>
      </p:sp>
      <p:sp>
        <p:nvSpPr>
          <p:cNvPr id="10" name="Google Shape;96;p18">
            <a:extLst>
              <a:ext uri="{FF2B5EF4-FFF2-40B4-BE49-F238E27FC236}">
                <a16:creationId xmlns:a16="http://schemas.microsoft.com/office/drawing/2014/main" id="{9DD3CE65-7F50-4B17-AE41-B7A1BCDC80C4}"/>
              </a:ext>
            </a:extLst>
          </p:cNvPr>
          <p:cNvSpPr txBox="1"/>
          <p:nvPr/>
        </p:nvSpPr>
        <p:spPr>
          <a:xfrm>
            <a:off x="6735574" y="251463"/>
            <a:ext cx="3000000" cy="738633"/>
          </a:xfrm>
          <a:prstGeom prst="rect">
            <a:avLst/>
          </a:prstGeom>
          <a:noFill/>
          <a:ln>
            <a:noFill/>
          </a:ln>
        </p:spPr>
        <p:txBody>
          <a:bodyPr spcFirstLastPara="1" wrap="square" lIns="91425" tIns="91425" rIns="91425" bIns="91425" anchor="t" anchorCtr="0">
            <a:spAutoFit/>
          </a:bodyPr>
          <a:lstStyle/>
          <a:p>
            <a:pPr marL="0" marR="0" lvl="0" indent="0" algn="ctr" rtl="0">
              <a:spcBef>
                <a:spcPts val="0"/>
              </a:spcBef>
              <a:spcAft>
                <a:spcPts val="0"/>
              </a:spcAft>
              <a:buNone/>
            </a:pPr>
            <a:r>
              <a:rPr lang="en" sz="1800" b="1" dirty="0">
                <a:solidFill>
                  <a:schemeClr val="dk1"/>
                </a:solidFill>
                <a:latin typeface="Corbel"/>
                <a:ea typeface="Corbel"/>
                <a:cs typeface="Corbel"/>
                <a:sym typeface="Corbel"/>
              </a:rPr>
              <a:t>Challenge</a:t>
            </a:r>
          </a:p>
          <a:p>
            <a:pPr marL="0" marR="0" lvl="0" indent="0" algn="ctr" rtl="0">
              <a:spcBef>
                <a:spcPts val="0"/>
              </a:spcBef>
              <a:spcAft>
                <a:spcPts val="0"/>
              </a:spcAft>
              <a:buNone/>
            </a:pPr>
            <a:r>
              <a:rPr lang="en" sz="1800" b="1" dirty="0">
                <a:solidFill>
                  <a:schemeClr val="dk1"/>
                </a:solidFill>
                <a:latin typeface="Corbel"/>
                <a:ea typeface="Corbel"/>
                <a:cs typeface="Corbel"/>
                <a:sym typeface="Corbel"/>
              </a:rPr>
              <a:t>Question!</a:t>
            </a:r>
            <a:endParaRPr sz="1800" dirty="0">
              <a:solidFill>
                <a:schemeClr val="dk1"/>
              </a:solidFill>
              <a:latin typeface="Corbel"/>
              <a:ea typeface="Corbel"/>
              <a:cs typeface="Corbel"/>
              <a:sym typeface="Corbel"/>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13"/>
        <p:cNvGrpSpPr/>
        <p:nvPr/>
      </p:nvGrpSpPr>
      <p:grpSpPr>
        <a:xfrm>
          <a:off x="0" y="0"/>
          <a:ext cx="0" cy="0"/>
          <a:chOff x="0" y="0"/>
          <a:chExt cx="0" cy="0"/>
        </a:xfrm>
      </p:grpSpPr>
      <p:sp>
        <p:nvSpPr>
          <p:cNvPr id="114" name="Google Shape;114;p28"/>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SzPts val="990"/>
              <a:buNone/>
            </a:pPr>
            <a:r>
              <a:rPr lang="en" sz="3620" b="1">
                <a:solidFill>
                  <a:srgbClr val="134F5C"/>
                </a:solidFill>
                <a:latin typeface="Calibri"/>
                <a:ea typeface="Calibri"/>
                <a:cs typeface="Calibri"/>
                <a:sym typeface="Calibri"/>
              </a:rPr>
              <a:t>The Spread of Sin</a:t>
            </a:r>
            <a:endParaRPr sz="3620" b="1">
              <a:solidFill>
                <a:srgbClr val="134F5C"/>
              </a:solidFill>
              <a:latin typeface="Calibri"/>
              <a:ea typeface="Calibri"/>
              <a:cs typeface="Calibri"/>
              <a:sym typeface="Calibri"/>
            </a:endParaRPr>
          </a:p>
        </p:txBody>
      </p:sp>
      <p:sp>
        <p:nvSpPr>
          <p:cNvPr id="115" name="Google Shape;115;p28"/>
          <p:cNvSpPr/>
          <p:nvPr/>
        </p:nvSpPr>
        <p:spPr>
          <a:xfrm>
            <a:off x="2729275" y="2054775"/>
            <a:ext cx="447000" cy="310800"/>
          </a:xfrm>
          <a:prstGeom prst="rightArrow">
            <a:avLst>
              <a:gd name="adj1" fmla="val 50000"/>
              <a:gd name="adj2" fmla="val 50000"/>
            </a:avLst>
          </a:prstGeom>
          <a:solidFill>
            <a:schemeClr val="lt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116" name="Google Shape;116;p28"/>
          <p:cNvSpPr/>
          <p:nvPr/>
        </p:nvSpPr>
        <p:spPr>
          <a:xfrm>
            <a:off x="6415775" y="1945700"/>
            <a:ext cx="447000" cy="310800"/>
          </a:xfrm>
          <a:prstGeom prst="rightArrow">
            <a:avLst>
              <a:gd name="adj1" fmla="val 50000"/>
              <a:gd name="adj2" fmla="val 50000"/>
            </a:avLst>
          </a:prstGeom>
          <a:solidFill>
            <a:schemeClr val="lt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117" name="Google Shape;117;p28"/>
          <p:cNvSpPr/>
          <p:nvPr/>
        </p:nvSpPr>
        <p:spPr>
          <a:xfrm>
            <a:off x="396475" y="1767600"/>
            <a:ext cx="8350200" cy="1608300"/>
          </a:xfrm>
          <a:prstGeom prst="rect">
            <a:avLst/>
          </a:prstGeom>
          <a:gradFill>
            <a:gsLst>
              <a:gs pos="0">
                <a:srgbClr val="00D2E9"/>
              </a:gs>
              <a:gs pos="100000">
                <a:srgbClr val="045962"/>
              </a:gs>
            </a:gsLst>
            <a:lin ang="5400012" scaled="0"/>
          </a:gradFill>
          <a:ln w="38100" cap="flat" cmpd="sng">
            <a:solidFill>
              <a:srgbClr val="073763"/>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pic>
        <p:nvPicPr>
          <p:cNvPr id="118" name="Google Shape;118;p28"/>
          <p:cNvPicPr preferRelativeResize="0"/>
          <p:nvPr/>
        </p:nvPicPr>
        <p:blipFill>
          <a:blip r:embed="rId3">
            <a:alphaModFix/>
          </a:blip>
          <a:stretch>
            <a:fillRect/>
          </a:stretch>
        </p:blipFill>
        <p:spPr>
          <a:xfrm>
            <a:off x="500425" y="1489188"/>
            <a:ext cx="2124325" cy="1823350"/>
          </a:xfrm>
          <a:prstGeom prst="rect">
            <a:avLst/>
          </a:prstGeom>
          <a:noFill/>
          <a:ln>
            <a:noFill/>
          </a:ln>
        </p:spPr>
      </p:pic>
      <p:sp>
        <p:nvSpPr>
          <p:cNvPr id="119" name="Google Shape;119;p28"/>
          <p:cNvSpPr/>
          <p:nvPr/>
        </p:nvSpPr>
        <p:spPr>
          <a:xfrm>
            <a:off x="2545925" y="2416338"/>
            <a:ext cx="447000" cy="310800"/>
          </a:xfrm>
          <a:prstGeom prst="rightArrow">
            <a:avLst>
              <a:gd name="adj1" fmla="val 50000"/>
              <a:gd name="adj2" fmla="val 50000"/>
            </a:avLst>
          </a:prstGeom>
          <a:solidFill>
            <a:schemeClr val="lt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pic>
        <p:nvPicPr>
          <p:cNvPr id="120" name="Google Shape;120;p28"/>
          <p:cNvPicPr preferRelativeResize="0"/>
          <p:nvPr/>
        </p:nvPicPr>
        <p:blipFill>
          <a:blip r:embed="rId4">
            <a:alphaModFix/>
          </a:blip>
          <a:stretch>
            <a:fillRect/>
          </a:stretch>
        </p:blipFill>
        <p:spPr>
          <a:xfrm>
            <a:off x="2949075" y="1789265"/>
            <a:ext cx="3105012" cy="1801685"/>
          </a:xfrm>
          <a:prstGeom prst="rect">
            <a:avLst/>
          </a:prstGeom>
          <a:noFill/>
          <a:ln>
            <a:noFill/>
          </a:ln>
        </p:spPr>
      </p:pic>
      <p:pic>
        <p:nvPicPr>
          <p:cNvPr id="121" name="Google Shape;121;p28"/>
          <p:cNvPicPr preferRelativeResize="0"/>
          <p:nvPr/>
        </p:nvPicPr>
        <p:blipFill>
          <a:blip r:embed="rId5">
            <a:alphaModFix/>
          </a:blip>
          <a:stretch>
            <a:fillRect/>
          </a:stretch>
        </p:blipFill>
        <p:spPr>
          <a:xfrm>
            <a:off x="6549900" y="1572662"/>
            <a:ext cx="2196676" cy="1998175"/>
          </a:xfrm>
          <a:prstGeom prst="rect">
            <a:avLst/>
          </a:prstGeom>
          <a:noFill/>
          <a:ln>
            <a:noFill/>
          </a:ln>
        </p:spPr>
      </p:pic>
      <p:sp>
        <p:nvSpPr>
          <p:cNvPr id="122" name="Google Shape;122;p28"/>
          <p:cNvSpPr/>
          <p:nvPr/>
        </p:nvSpPr>
        <p:spPr>
          <a:xfrm>
            <a:off x="6102900" y="2416338"/>
            <a:ext cx="447000" cy="310800"/>
          </a:xfrm>
          <a:prstGeom prst="rightArrow">
            <a:avLst>
              <a:gd name="adj1" fmla="val 50000"/>
              <a:gd name="adj2" fmla="val 50000"/>
            </a:avLst>
          </a:prstGeom>
          <a:solidFill>
            <a:schemeClr val="lt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26"/>
        <p:cNvGrpSpPr/>
        <p:nvPr/>
      </p:nvGrpSpPr>
      <p:grpSpPr>
        <a:xfrm>
          <a:off x="0" y="0"/>
          <a:ext cx="0" cy="0"/>
          <a:chOff x="0" y="0"/>
          <a:chExt cx="0" cy="0"/>
        </a:xfrm>
      </p:grpSpPr>
      <p:sp>
        <p:nvSpPr>
          <p:cNvPr id="127" name="Google Shape;127;p29"/>
          <p:cNvSpPr txBox="1">
            <a:spLocks noGrp="1"/>
          </p:cNvSpPr>
          <p:nvPr>
            <p:ph type="title"/>
          </p:nvPr>
        </p:nvSpPr>
        <p:spPr>
          <a:xfrm>
            <a:off x="311700" y="268525"/>
            <a:ext cx="8520600" cy="7491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SzPts val="990"/>
              <a:buNone/>
            </a:pPr>
            <a:r>
              <a:rPr lang="en" sz="4420" b="1">
                <a:solidFill>
                  <a:schemeClr val="lt1"/>
                </a:solidFill>
                <a:latin typeface="Calibri"/>
                <a:ea typeface="Calibri"/>
                <a:cs typeface="Calibri"/>
                <a:sym typeface="Calibri"/>
              </a:rPr>
              <a:t>The First Promise of Salvation </a:t>
            </a:r>
            <a:endParaRPr sz="4420" b="1">
              <a:solidFill>
                <a:schemeClr val="lt1"/>
              </a:solidFill>
              <a:latin typeface="Calibri"/>
              <a:ea typeface="Calibri"/>
              <a:cs typeface="Calibri"/>
              <a:sym typeface="Calibri"/>
            </a:endParaRPr>
          </a:p>
        </p:txBody>
      </p:sp>
      <p:sp>
        <p:nvSpPr>
          <p:cNvPr id="128" name="Google Shape;128;p29"/>
          <p:cNvSpPr txBox="1">
            <a:spLocks noGrp="1"/>
          </p:cNvSpPr>
          <p:nvPr>
            <p:ph type="body" idx="1"/>
          </p:nvPr>
        </p:nvSpPr>
        <p:spPr>
          <a:xfrm>
            <a:off x="632225" y="1259625"/>
            <a:ext cx="3557700" cy="3416400"/>
          </a:xfrm>
          <a:prstGeom prst="rect">
            <a:avLst/>
          </a:prstGeom>
        </p:spPr>
        <p:txBody>
          <a:bodyPr spcFirstLastPara="1" wrap="square" lIns="91425" tIns="91425" rIns="91425" bIns="91425" anchor="t" anchorCtr="0">
            <a:normAutofit fontScale="92500" lnSpcReduction="10000"/>
          </a:bodyPr>
          <a:lstStyle/>
          <a:p>
            <a:pPr marL="0" lvl="0" indent="0" algn="l" rtl="0">
              <a:spcBef>
                <a:spcPts val="0"/>
              </a:spcBef>
              <a:spcAft>
                <a:spcPts val="0"/>
              </a:spcAft>
              <a:buNone/>
            </a:pPr>
            <a:r>
              <a:rPr lang="en" sz="2400" b="1" dirty="0">
                <a:solidFill>
                  <a:schemeClr val="lt1"/>
                </a:solidFill>
                <a:latin typeface="Calibri"/>
                <a:ea typeface="Calibri"/>
                <a:cs typeface="Calibri"/>
                <a:sym typeface="Calibri"/>
              </a:rPr>
              <a:t>In spite of a world overrun by sinfulness, there was no time that God intended for people to be alone and without him. God is always with us, is always for us, and will always work things out. </a:t>
            </a:r>
            <a:endParaRPr sz="2400" b="1" dirty="0">
              <a:solidFill>
                <a:schemeClr val="lt1"/>
              </a:solidFill>
              <a:latin typeface="Calibri"/>
              <a:ea typeface="Calibri"/>
              <a:cs typeface="Calibri"/>
              <a:sym typeface="Calibri"/>
            </a:endParaRPr>
          </a:p>
          <a:p>
            <a:pPr marL="0" lvl="0" indent="0" algn="l" rtl="0">
              <a:spcBef>
                <a:spcPts val="1200"/>
              </a:spcBef>
              <a:spcAft>
                <a:spcPts val="1200"/>
              </a:spcAft>
              <a:buNone/>
            </a:pPr>
            <a:r>
              <a:rPr lang="en" sz="2400" b="1" dirty="0">
                <a:solidFill>
                  <a:schemeClr val="lt1"/>
                </a:solidFill>
                <a:latin typeface="Calibri"/>
                <a:ea typeface="Calibri"/>
                <a:cs typeface="Calibri"/>
                <a:sym typeface="Calibri"/>
              </a:rPr>
              <a:t>He promised!</a:t>
            </a:r>
            <a:endParaRPr sz="2400" b="1" dirty="0">
              <a:solidFill>
                <a:schemeClr val="lt1"/>
              </a:solidFill>
              <a:latin typeface="Calibri"/>
              <a:ea typeface="Calibri"/>
              <a:cs typeface="Calibri"/>
              <a:sym typeface="Calibri"/>
            </a:endParaRPr>
          </a:p>
        </p:txBody>
      </p:sp>
      <p:sp>
        <p:nvSpPr>
          <p:cNvPr id="129" name="Google Shape;129;p29"/>
          <p:cNvSpPr txBox="1"/>
          <p:nvPr/>
        </p:nvSpPr>
        <p:spPr>
          <a:xfrm>
            <a:off x="4572000" y="1786275"/>
            <a:ext cx="3818400" cy="2363100"/>
          </a:xfrm>
          <a:prstGeom prst="rect">
            <a:avLst/>
          </a:prstGeom>
          <a:solidFill>
            <a:schemeClr val="lt1"/>
          </a:solidFill>
          <a:ln w="38100" cap="flat" cmpd="sng">
            <a:solidFill>
              <a:schemeClr val="lt1"/>
            </a:solidFill>
            <a:prstDash val="solid"/>
            <a:round/>
            <a:headEnd type="none" w="sm" len="sm"/>
            <a:tailEnd type="none" w="sm" len="sm"/>
          </a:ln>
        </p:spPr>
        <p:txBody>
          <a:bodyPr spcFirstLastPara="1" wrap="square" lIns="91425" tIns="91425" rIns="91425" bIns="91425" anchor="t" anchorCtr="0">
            <a:noAutofit/>
          </a:bodyPr>
          <a:lstStyle/>
          <a:p>
            <a:pPr marL="0" lvl="0" indent="0" algn="ctr" rtl="0">
              <a:spcBef>
                <a:spcPts val="0"/>
              </a:spcBef>
              <a:spcAft>
                <a:spcPts val="0"/>
              </a:spcAft>
              <a:buNone/>
            </a:pPr>
            <a:r>
              <a:rPr lang="en" sz="7200" b="1">
                <a:solidFill>
                  <a:srgbClr val="134F5C"/>
                </a:solidFill>
                <a:latin typeface="Impact"/>
                <a:ea typeface="Impact"/>
                <a:cs typeface="Impact"/>
                <a:sym typeface="Impact"/>
              </a:rPr>
              <a:t>Genesis 3:15</a:t>
            </a:r>
            <a:endParaRPr sz="7200" b="1">
              <a:solidFill>
                <a:srgbClr val="134F5C"/>
              </a:solidFill>
              <a:latin typeface="Impact"/>
              <a:ea typeface="Impact"/>
              <a:cs typeface="Impact"/>
              <a:sym typeface="Impact"/>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33"/>
        <p:cNvGrpSpPr/>
        <p:nvPr/>
      </p:nvGrpSpPr>
      <p:grpSpPr>
        <a:xfrm>
          <a:off x="0" y="0"/>
          <a:ext cx="0" cy="0"/>
          <a:chOff x="0" y="0"/>
          <a:chExt cx="0" cy="0"/>
        </a:xfrm>
      </p:grpSpPr>
      <p:sp>
        <p:nvSpPr>
          <p:cNvPr id="134" name="Google Shape;134;p30"/>
          <p:cNvSpPr txBox="1">
            <a:spLocks noGrp="1"/>
          </p:cNvSpPr>
          <p:nvPr>
            <p:ph type="subTitle" idx="1"/>
          </p:nvPr>
        </p:nvSpPr>
        <p:spPr>
          <a:xfrm>
            <a:off x="4382725" y="1723400"/>
            <a:ext cx="4007700" cy="3114000"/>
          </a:xfrm>
          <a:prstGeom prst="rect">
            <a:avLst/>
          </a:prstGeom>
          <a:noFill/>
          <a:ln>
            <a:noFill/>
          </a:ln>
        </p:spPr>
        <p:txBody>
          <a:bodyPr spcFirstLastPara="1" wrap="square" lIns="91425" tIns="91425" rIns="91425" bIns="91425" anchor="t" anchorCtr="0">
            <a:noAutofit/>
          </a:bodyPr>
          <a:lstStyle/>
          <a:p>
            <a:pPr marL="0" lvl="0" indent="0" algn="ctr" rtl="0">
              <a:lnSpc>
                <a:spcPct val="100000"/>
              </a:lnSpc>
              <a:spcBef>
                <a:spcPts val="0"/>
              </a:spcBef>
              <a:spcAft>
                <a:spcPts val="0"/>
              </a:spcAft>
              <a:buClr>
                <a:srgbClr val="000000"/>
              </a:buClr>
              <a:buSzPts val="605"/>
              <a:buFont typeface="Arial"/>
              <a:buNone/>
            </a:pPr>
            <a:r>
              <a:rPr lang="en" sz="2650" dirty="0">
                <a:solidFill>
                  <a:srgbClr val="000000"/>
                </a:solidFill>
                <a:highlight>
                  <a:srgbClr val="FFFFFF"/>
                </a:highlight>
                <a:latin typeface="Calibri"/>
                <a:ea typeface="Calibri"/>
                <a:cs typeface="Calibri"/>
                <a:sym typeface="Calibri"/>
              </a:rPr>
              <a:t>A messianic interpretation of Genesis 3:15 which promises the ultimate triumph over sin through a coming Savior. It is the ‘first Gospel message’ in the Bible.  </a:t>
            </a:r>
            <a:endParaRPr sz="4040" dirty="0">
              <a:solidFill>
                <a:srgbClr val="000000"/>
              </a:solidFill>
              <a:latin typeface="Calibri"/>
              <a:ea typeface="Calibri"/>
              <a:cs typeface="Calibri"/>
              <a:sym typeface="Calibri"/>
            </a:endParaRPr>
          </a:p>
        </p:txBody>
      </p:sp>
      <p:sp>
        <p:nvSpPr>
          <p:cNvPr id="135" name="Google Shape;135;p30"/>
          <p:cNvSpPr/>
          <p:nvPr/>
        </p:nvSpPr>
        <p:spPr>
          <a:xfrm>
            <a:off x="407250" y="188375"/>
            <a:ext cx="8262000" cy="1116000"/>
          </a:xfrm>
          <a:prstGeom prst="roundRect">
            <a:avLst>
              <a:gd name="adj" fmla="val 16667"/>
            </a:avLst>
          </a:prstGeom>
          <a:solidFill>
            <a:srgbClr val="134F5C"/>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6" name="Google Shape;136;p30"/>
          <p:cNvSpPr txBox="1"/>
          <p:nvPr/>
        </p:nvSpPr>
        <p:spPr>
          <a:xfrm>
            <a:off x="835825" y="188375"/>
            <a:ext cx="7554600" cy="10650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5300"/>
              <a:buFont typeface="Arial"/>
              <a:buNone/>
            </a:pPr>
            <a:r>
              <a:rPr lang="en" sz="5300" b="0" i="0" u="none" strike="noStrike" cap="none">
                <a:solidFill>
                  <a:schemeClr val="lt1"/>
                </a:solidFill>
                <a:latin typeface="Calibri"/>
                <a:ea typeface="Calibri"/>
                <a:cs typeface="Calibri"/>
                <a:sym typeface="Calibri"/>
              </a:rPr>
              <a:t>       </a:t>
            </a:r>
            <a:r>
              <a:rPr lang="en" sz="5300">
                <a:solidFill>
                  <a:schemeClr val="lt1"/>
                </a:solidFill>
                <a:latin typeface="Calibri"/>
                <a:ea typeface="Calibri"/>
                <a:cs typeface="Calibri"/>
                <a:sym typeface="Calibri"/>
              </a:rPr>
              <a:t>Protoevangelium</a:t>
            </a:r>
            <a:endParaRPr sz="5300" b="0" i="0" u="none" strike="noStrike" cap="none">
              <a:solidFill>
                <a:schemeClr val="lt1"/>
              </a:solidFill>
              <a:latin typeface="Calibri"/>
              <a:ea typeface="Calibri"/>
              <a:cs typeface="Calibri"/>
              <a:sym typeface="Calibri"/>
            </a:endParaRPr>
          </a:p>
        </p:txBody>
      </p:sp>
      <p:sp>
        <p:nvSpPr>
          <p:cNvPr id="139" name="Google Shape;139;p30"/>
          <p:cNvSpPr txBox="1"/>
          <p:nvPr/>
        </p:nvSpPr>
        <p:spPr>
          <a:xfrm>
            <a:off x="981520" y="1574600"/>
            <a:ext cx="3000000" cy="3185457"/>
          </a:xfrm>
          <a:prstGeom prst="rect">
            <a:avLst/>
          </a:prstGeom>
          <a:solidFill>
            <a:srgbClr val="134F5C"/>
          </a:solidFill>
          <a:ln w="38100" cap="flat" cmpd="sng">
            <a:noFill/>
            <a:prstDash val="solid"/>
            <a:round/>
            <a:headEnd type="none" w="sm" len="sm"/>
            <a:tailEnd type="none" w="sm" len="sm"/>
          </a:ln>
        </p:spPr>
        <p:txBody>
          <a:bodyPr spcFirstLastPara="1" wrap="square" lIns="91425" tIns="91425" rIns="91425" bIns="91425" anchor="t" anchorCtr="0">
            <a:spAutoFit/>
          </a:bodyPr>
          <a:lstStyle/>
          <a:p>
            <a:pPr marL="0" lvl="0" indent="0" algn="ctr" rtl="0">
              <a:spcBef>
                <a:spcPts val="0"/>
              </a:spcBef>
              <a:spcAft>
                <a:spcPts val="0"/>
              </a:spcAft>
              <a:buNone/>
            </a:pPr>
            <a:r>
              <a:rPr lang="en" sz="2000" dirty="0">
                <a:solidFill>
                  <a:schemeClr val="lt1"/>
                </a:solidFill>
                <a:latin typeface="Arial Black" panose="020B0A04020102020204" pitchFamily="34" charset="0"/>
                <a:ea typeface="Alfa Slab One"/>
                <a:cs typeface="Alfa Slab One"/>
                <a:sym typeface="Alfa Slab One"/>
              </a:rPr>
              <a:t>I will put enmity between you and the woman,</a:t>
            </a:r>
            <a:endParaRPr sz="2000" dirty="0">
              <a:solidFill>
                <a:schemeClr val="lt1"/>
              </a:solidFill>
              <a:latin typeface="Arial Black" panose="020B0A04020102020204" pitchFamily="34" charset="0"/>
              <a:ea typeface="Alfa Slab One"/>
              <a:cs typeface="Alfa Slab One"/>
              <a:sym typeface="Alfa Slab One"/>
            </a:endParaRPr>
          </a:p>
          <a:p>
            <a:pPr marL="0" lvl="0" indent="0" algn="ctr" rtl="0">
              <a:spcBef>
                <a:spcPts val="0"/>
              </a:spcBef>
              <a:spcAft>
                <a:spcPts val="0"/>
              </a:spcAft>
              <a:buNone/>
            </a:pPr>
            <a:r>
              <a:rPr lang="en" sz="2000" dirty="0">
                <a:solidFill>
                  <a:schemeClr val="lt1"/>
                </a:solidFill>
                <a:latin typeface="Arial Black" panose="020B0A04020102020204" pitchFamily="34" charset="0"/>
                <a:ea typeface="Alfa Slab One"/>
                <a:cs typeface="Alfa Slab One"/>
                <a:sym typeface="Alfa Slab One"/>
              </a:rPr>
              <a:t>and between your offspring and hers;</a:t>
            </a:r>
            <a:endParaRPr sz="2000" dirty="0">
              <a:solidFill>
                <a:schemeClr val="lt1"/>
              </a:solidFill>
              <a:latin typeface="Arial Black" panose="020B0A04020102020204" pitchFamily="34" charset="0"/>
              <a:ea typeface="Alfa Slab One"/>
              <a:cs typeface="Alfa Slab One"/>
              <a:sym typeface="Alfa Slab One"/>
            </a:endParaRPr>
          </a:p>
          <a:p>
            <a:pPr marL="0" lvl="0" indent="0" algn="ctr" rtl="0">
              <a:spcBef>
                <a:spcPts val="0"/>
              </a:spcBef>
              <a:spcAft>
                <a:spcPts val="0"/>
              </a:spcAft>
              <a:buNone/>
            </a:pPr>
            <a:r>
              <a:rPr lang="en" sz="2000" dirty="0">
                <a:solidFill>
                  <a:schemeClr val="lt1"/>
                </a:solidFill>
                <a:latin typeface="Arial Black" panose="020B0A04020102020204" pitchFamily="34" charset="0"/>
                <a:ea typeface="Alfa Slab One"/>
                <a:cs typeface="Alfa Slab One"/>
                <a:sym typeface="Alfa Slab One"/>
              </a:rPr>
              <a:t>They will strike at your head, while you strike at their heel. </a:t>
            </a:r>
            <a:endParaRPr sz="2000" dirty="0">
              <a:solidFill>
                <a:schemeClr val="lt1"/>
              </a:solidFill>
              <a:latin typeface="Arial Black" panose="020B0A04020102020204" pitchFamily="34" charset="0"/>
              <a:ea typeface="Alfa Slab One"/>
              <a:cs typeface="Alfa Slab One"/>
              <a:sym typeface="Alfa Slab One"/>
            </a:endParaRPr>
          </a:p>
          <a:p>
            <a:pPr marL="0" lvl="0" indent="0" algn="ctr" rtl="0">
              <a:spcBef>
                <a:spcPts val="0"/>
              </a:spcBef>
              <a:spcAft>
                <a:spcPts val="0"/>
              </a:spcAft>
              <a:buNone/>
            </a:pPr>
            <a:r>
              <a:rPr lang="en" sz="1500" dirty="0">
                <a:solidFill>
                  <a:schemeClr val="lt1"/>
                </a:solidFill>
                <a:latin typeface="Arial Black" panose="020B0A04020102020204" pitchFamily="34" charset="0"/>
                <a:ea typeface="Alfa Slab One"/>
                <a:cs typeface="Alfa Slab One"/>
                <a:sym typeface="Alfa Slab One"/>
              </a:rPr>
              <a:t>- Genesis 3:15</a:t>
            </a:r>
            <a:endParaRPr sz="1500" dirty="0">
              <a:solidFill>
                <a:schemeClr val="lt1"/>
              </a:solidFill>
              <a:highlight>
                <a:srgbClr val="FFFFFF"/>
              </a:highlight>
              <a:latin typeface="Arial Black" panose="020B0A04020102020204" pitchFamily="34" charset="0"/>
              <a:ea typeface="Alfa Slab One"/>
              <a:cs typeface="Alfa Slab One"/>
              <a:sym typeface="Alfa Slab One"/>
            </a:endParaRPr>
          </a:p>
        </p:txBody>
      </p:sp>
      <p:sp>
        <p:nvSpPr>
          <p:cNvPr id="8" name="Google Shape;95;p18">
            <a:extLst>
              <a:ext uri="{FF2B5EF4-FFF2-40B4-BE49-F238E27FC236}">
                <a16:creationId xmlns:a16="http://schemas.microsoft.com/office/drawing/2014/main" id="{71A27DFC-4531-4640-9291-B80CE8D84FC5}"/>
              </a:ext>
            </a:extLst>
          </p:cNvPr>
          <p:cNvSpPr/>
          <p:nvPr/>
        </p:nvSpPr>
        <p:spPr>
          <a:xfrm>
            <a:off x="7239896" y="62815"/>
            <a:ext cx="1645829" cy="1241560"/>
          </a:xfrm>
          <a:prstGeom prst="cloudCallout">
            <a:avLst/>
          </a:prstGeom>
          <a:solidFill>
            <a:srgbClr val="FFFF96"/>
          </a:solidFill>
          <a:ln w="9525" cap="flat" cmpd="sng">
            <a:solidFill>
              <a:srgbClr val="595959"/>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spcBef>
                <a:spcPts val="0"/>
              </a:spcBef>
              <a:spcAft>
                <a:spcPts val="0"/>
              </a:spcAft>
              <a:buNone/>
            </a:pPr>
            <a:endParaRPr sz="1800">
              <a:solidFill>
                <a:schemeClr val="dk1"/>
              </a:solidFill>
              <a:latin typeface="Corbel"/>
              <a:ea typeface="Corbel"/>
              <a:cs typeface="Corbel"/>
              <a:sym typeface="Corbel"/>
            </a:endParaRPr>
          </a:p>
        </p:txBody>
      </p:sp>
      <p:sp>
        <p:nvSpPr>
          <p:cNvPr id="9" name="Google Shape;96;p18">
            <a:extLst>
              <a:ext uri="{FF2B5EF4-FFF2-40B4-BE49-F238E27FC236}">
                <a16:creationId xmlns:a16="http://schemas.microsoft.com/office/drawing/2014/main" id="{C7444164-1CAE-4C40-AD0D-7E575051253C}"/>
              </a:ext>
            </a:extLst>
          </p:cNvPr>
          <p:cNvSpPr txBox="1"/>
          <p:nvPr/>
        </p:nvSpPr>
        <p:spPr>
          <a:xfrm>
            <a:off x="6562810" y="306100"/>
            <a:ext cx="3000000" cy="738633"/>
          </a:xfrm>
          <a:prstGeom prst="rect">
            <a:avLst/>
          </a:prstGeom>
          <a:noFill/>
          <a:ln>
            <a:noFill/>
          </a:ln>
        </p:spPr>
        <p:txBody>
          <a:bodyPr spcFirstLastPara="1" wrap="square" lIns="91425" tIns="91425" rIns="91425" bIns="91425" anchor="t" anchorCtr="0">
            <a:spAutoFit/>
          </a:bodyPr>
          <a:lstStyle/>
          <a:p>
            <a:pPr marL="0" marR="0" lvl="0" indent="0" algn="ctr" rtl="0">
              <a:spcBef>
                <a:spcPts val="0"/>
              </a:spcBef>
              <a:spcAft>
                <a:spcPts val="0"/>
              </a:spcAft>
              <a:buNone/>
            </a:pPr>
            <a:r>
              <a:rPr lang="en" sz="1800" b="1" dirty="0">
                <a:solidFill>
                  <a:schemeClr val="dk1"/>
                </a:solidFill>
                <a:latin typeface="Corbel"/>
                <a:ea typeface="Corbel"/>
                <a:cs typeface="Corbel"/>
                <a:sym typeface="Corbel"/>
              </a:rPr>
              <a:t>Key</a:t>
            </a:r>
            <a:endParaRPr lang="en-US" sz="1800" b="1" dirty="0">
              <a:solidFill>
                <a:schemeClr val="dk1"/>
              </a:solidFill>
              <a:latin typeface="Corbel"/>
              <a:ea typeface="Corbel"/>
              <a:cs typeface="Corbel"/>
            </a:endParaRPr>
          </a:p>
          <a:p>
            <a:pPr marL="0" marR="0" lvl="0" indent="0" algn="ctr" rtl="0">
              <a:spcBef>
                <a:spcPts val="0"/>
              </a:spcBef>
              <a:spcAft>
                <a:spcPts val="0"/>
              </a:spcAft>
              <a:buNone/>
            </a:pPr>
            <a:r>
              <a:rPr lang="en" sz="1800" b="1" dirty="0">
                <a:solidFill>
                  <a:schemeClr val="dk1"/>
                </a:solidFill>
                <a:latin typeface="Corbel"/>
                <a:ea typeface="Corbel"/>
                <a:cs typeface="Corbel"/>
                <a:sym typeface="Corbel"/>
              </a:rPr>
              <a:t>Vocab!</a:t>
            </a:r>
            <a:endParaRPr sz="1800" dirty="0">
              <a:solidFill>
                <a:schemeClr val="dk1"/>
              </a:solidFill>
              <a:latin typeface="Corbel"/>
              <a:ea typeface="Corbel"/>
              <a:cs typeface="Corbel"/>
              <a:sym typeface="Corbel"/>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43"/>
        <p:cNvGrpSpPr/>
        <p:nvPr/>
      </p:nvGrpSpPr>
      <p:grpSpPr>
        <a:xfrm>
          <a:off x="0" y="0"/>
          <a:ext cx="0" cy="0"/>
          <a:chOff x="0" y="0"/>
          <a:chExt cx="0" cy="0"/>
        </a:xfrm>
      </p:grpSpPr>
      <p:sp>
        <p:nvSpPr>
          <p:cNvPr id="145" name="Google Shape;145;p31"/>
          <p:cNvSpPr txBox="1"/>
          <p:nvPr/>
        </p:nvSpPr>
        <p:spPr>
          <a:xfrm>
            <a:off x="641600" y="1336650"/>
            <a:ext cx="3058200" cy="3496800"/>
          </a:xfrm>
          <a:prstGeom prst="rect">
            <a:avLst/>
          </a:prstGeom>
          <a:solidFill>
            <a:schemeClr val="lt1"/>
          </a:solidFill>
          <a:ln w="76200" cap="flat" cmpd="sng">
            <a:solidFill>
              <a:srgbClr val="073763"/>
            </a:solidFill>
            <a:prstDash val="solid"/>
            <a:round/>
            <a:headEnd type="none" w="sm" len="sm"/>
            <a:tailEnd type="none" w="sm" len="sm"/>
          </a:ln>
        </p:spPr>
        <p:txBody>
          <a:bodyPr spcFirstLastPara="1" wrap="square" lIns="91425" tIns="91425" rIns="91425" bIns="91425" anchor="t" anchorCtr="0">
            <a:noAutofit/>
          </a:bodyPr>
          <a:lstStyle/>
          <a:p>
            <a:pPr marL="0" lvl="0" indent="0" algn="ctr" rtl="0">
              <a:spcBef>
                <a:spcPts val="0"/>
              </a:spcBef>
              <a:spcAft>
                <a:spcPts val="0"/>
              </a:spcAft>
              <a:buNone/>
            </a:pPr>
            <a:r>
              <a:rPr lang="en" sz="1800" b="1">
                <a:solidFill>
                  <a:srgbClr val="073763"/>
                </a:solidFill>
                <a:latin typeface="Calibri"/>
                <a:ea typeface="Calibri"/>
                <a:cs typeface="Calibri"/>
                <a:sym typeface="Calibri"/>
              </a:rPr>
              <a:t>“Comparing her with Eve, they call Mary 'the Mother of all living' and frequently claim: 'Death through Eve, life through Mary.” -CCC 494</a:t>
            </a:r>
            <a:endParaRPr sz="1800" b="1">
              <a:solidFill>
                <a:srgbClr val="073763"/>
              </a:solidFill>
              <a:latin typeface="Calibri"/>
              <a:ea typeface="Calibri"/>
              <a:cs typeface="Calibri"/>
              <a:sym typeface="Calibri"/>
            </a:endParaRPr>
          </a:p>
          <a:p>
            <a:pPr marL="0" lvl="0" indent="0" algn="ctr" rtl="0">
              <a:spcBef>
                <a:spcPts val="0"/>
              </a:spcBef>
              <a:spcAft>
                <a:spcPts val="0"/>
              </a:spcAft>
              <a:buNone/>
            </a:pPr>
            <a:r>
              <a:rPr lang="en" sz="1800" b="1">
                <a:solidFill>
                  <a:srgbClr val="073763"/>
                </a:solidFill>
                <a:latin typeface="Calibri"/>
                <a:ea typeface="Calibri"/>
                <a:cs typeface="Calibri"/>
                <a:sym typeface="Calibri"/>
              </a:rPr>
              <a:t> “The Virgin Mary 'cooperated through free faith and obedience in human salvation. … By her obedience she became the new Eve, mother of the living.” </a:t>
            </a:r>
            <a:endParaRPr sz="1800" b="1">
              <a:solidFill>
                <a:srgbClr val="073763"/>
              </a:solidFill>
              <a:latin typeface="Calibri"/>
              <a:ea typeface="Calibri"/>
              <a:cs typeface="Calibri"/>
              <a:sym typeface="Calibri"/>
            </a:endParaRPr>
          </a:p>
          <a:p>
            <a:pPr marL="0" lvl="0" indent="0" algn="ctr" rtl="0">
              <a:spcBef>
                <a:spcPts val="0"/>
              </a:spcBef>
              <a:spcAft>
                <a:spcPts val="0"/>
              </a:spcAft>
              <a:buNone/>
            </a:pPr>
            <a:r>
              <a:rPr lang="en" sz="1800" b="1">
                <a:solidFill>
                  <a:srgbClr val="073763"/>
                </a:solidFill>
                <a:latin typeface="Calibri"/>
                <a:ea typeface="Calibri"/>
                <a:cs typeface="Calibri"/>
                <a:sym typeface="Calibri"/>
              </a:rPr>
              <a:t>-CCC 511</a:t>
            </a:r>
            <a:endParaRPr sz="2200" b="1">
              <a:solidFill>
                <a:srgbClr val="073763"/>
              </a:solidFill>
              <a:latin typeface="Calibri"/>
              <a:ea typeface="Calibri"/>
              <a:cs typeface="Calibri"/>
              <a:sym typeface="Calibri"/>
            </a:endParaRPr>
          </a:p>
        </p:txBody>
      </p:sp>
      <p:sp>
        <p:nvSpPr>
          <p:cNvPr id="146" name="Google Shape;146;p31"/>
          <p:cNvSpPr/>
          <p:nvPr/>
        </p:nvSpPr>
        <p:spPr>
          <a:xfrm>
            <a:off x="246977" y="445429"/>
            <a:ext cx="4162756" cy="808000"/>
          </a:xfrm>
          <a:prstGeom prst="rect">
            <a:avLst/>
          </a:prstGeom>
        </p:spPr>
        <p:txBody>
          <a:bodyPr>
            <a:prstTxWarp prst="textPlain">
              <a:avLst/>
            </a:prstTxWarp>
          </a:bodyPr>
          <a:lstStyle/>
          <a:p>
            <a:pPr lvl="0" algn="ctr"/>
            <a:r>
              <a:rPr b="0" i="0" dirty="0">
                <a:ln w="9525" cap="flat" cmpd="sng">
                  <a:solidFill>
                    <a:schemeClr val="dk2"/>
                  </a:solidFill>
                  <a:prstDash val="solid"/>
                  <a:round/>
                  <a:headEnd type="none" w="sm" len="sm"/>
                  <a:tailEnd type="none" w="sm" len="sm"/>
                </a:ln>
                <a:solidFill>
                  <a:srgbClr val="073763"/>
                </a:solidFill>
                <a:latin typeface="Arial Black" panose="020B0A04020102020204" pitchFamily="34" charset="0"/>
              </a:rPr>
              <a:t>Mary as the New Eve</a:t>
            </a:r>
          </a:p>
        </p:txBody>
      </p:sp>
      <p:pic>
        <p:nvPicPr>
          <p:cNvPr id="1030" name="Picture 6">
            <a:extLst>
              <a:ext uri="{FF2B5EF4-FFF2-40B4-BE49-F238E27FC236}">
                <a16:creationId xmlns:a16="http://schemas.microsoft.com/office/drawing/2014/main" id="{0C598796-0CE6-4D68-8B11-A44B2AABAB5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942799" y="155711"/>
            <a:ext cx="3221385" cy="4832078"/>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50"/>
        <p:cNvGrpSpPr/>
        <p:nvPr/>
      </p:nvGrpSpPr>
      <p:grpSpPr>
        <a:xfrm>
          <a:off x="0" y="0"/>
          <a:ext cx="0" cy="0"/>
          <a:chOff x="0" y="0"/>
          <a:chExt cx="0" cy="0"/>
        </a:xfrm>
      </p:grpSpPr>
      <p:sp>
        <p:nvSpPr>
          <p:cNvPr id="151" name="Google Shape;151;p32"/>
          <p:cNvSpPr txBox="1">
            <a:spLocks noGrp="1"/>
          </p:cNvSpPr>
          <p:nvPr>
            <p:ph type="title"/>
          </p:nvPr>
        </p:nvSpPr>
        <p:spPr>
          <a:xfrm>
            <a:off x="311700" y="295325"/>
            <a:ext cx="8520600" cy="778800"/>
          </a:xfrm>
          <a:prstGeom prst="rect">
            <a:avLst/>
          </a:prstGeom>
          <a:solidFill>
            <a:schemeClr val="lt1"/>
          </a:solidFill>
          <a:ln w="9525" cap="flat" cmpd="sng">
            <a:solidFill>
              <a:schemeClr val="dk1"/>
            </a:solidFill>
            <a:prstDash val="solid"/>
            <a:round/>
            <a:headEnd type="none" w="sm" len="sm"/>
            <a:tailEnd type="none" w="sm" len="sm"/>
          </a:ln>
        </p:spPr>
        <p:txBody>
          <a:bodyPr spcFirstLastPara="1" wrap="square" lIns="91425" tIns="91425" rIns="91425" bIns="91425" anchor="t" anchorCtr="0">
            <a:noAutofit/>
          </a:bodyPr>
          <a:lstStyle/>
          <a:p>
            <a:pPr marL="0" lvl="0" indent="0" algn="ctr" rtl="0">
              <a:spcBef>
                <a:spcPts val="0"/>
              </a:spcBef>
              <a:spcAft>
                <a:spcPts val="0"/>
              </a:spcAft>
              <a:buSzPts val="990"/>
              <a:buNone/>
            </a:pPr>
            <a:r>
              <a:rPr lang="en" sz="4320" b="1">
                <a:solidFill>
                  <a:schemeClr val="accent5"/>
                </a:solidFill>
                <a:latin typeface="Calibri"/>
                <a:ea typeface="Calibri"/>
                <a:cs typeface="Calibri"/>
                <a:sym typeface="Calibri"/>
              </a:rPr>
              <a:t>Abraham Model of Faith</a:t>
            </a:r>
            <a:endParaRPr sz="4320" b="1">
              <a:solidFill>
                <a:schemeClr val="accent5"/>
              </a:solidFill>
              <a:latin typeface="Calibri"/>
              <a:ea typeface="Calibri"/>
              <a:cs typeface="Calibri"/>
              <a:sym typeface="Calibri"/>
            </a:endParaRPr>
          </a:p>
        </p:txBody>
      </p:sp>
      <p:sp>
        <p:nvSpPr>
          <p:cNvPr id="152" name="Google Shape;152;p32"/>
          <p:cNvSpPr txBox="1">
            <a:spLocks noGrp="1"/>
          </p:cNvSpPr>
          <p:nvPr>
            <p:ph type="body" idx="1"/>
          </p:nvPr>
        </p:nvSpPr>
        <p:spPr>
          <a:xfrm>
            <a:off x="397250" y="1238000"/>
            <a:ext cx="3676800" cy="3416400"/>
          </a:xfrm>
          <a:prstGeom prst="rect">
            <a:avLst/>
          </a:prstGeom>
        </p:spPr>
        <p:txBody>
          <a:bodyPr spcFirstLastPara="1" wrap="square" lIns="91425" tIns="91425" rIns="91425" bIns="91425" anchor="t" anchorCtr="0">
            <a:noAutofit/>
          </a:bodyPr>
          <a:lstStyle/>
          <a:p>
            <a:pPr marL="0" lvl="0" indent="0" algn="l" rtl="0">
              <a:lnSpc>
                <a:spcPct val="105000"/>
              </a:lnSpc>
              <a:spcBef>
                <a:spcPts val="0"/>
              </a:spcBef>
              <a:spcAft>
                <a:spcPts val="1200"/>
              </a:spcAft>
              <a:buSzPts val="770"/>
              <a:buNone/>
            </a:pPr>
            <a:r>
              <a:rPr lang="en" sz="2650" dirty="0">
                <a:solidFill>
                  <a:srgbClr val="000000"/>
                </a:solidFill>
                <a:latin typeface="Calibri"/>
                <a:ea typeface="Calibri"/>
                <a:cs typeface="Calibri"/>
                <a:sym typeface="Calibri"/>
              </a:rPr>
              <a:t>“By faith, we completely submit our intellect and will to God.” </a:t>
            </a:r>
            <a:r>
              <a:rPr lang="en" sz="2650" i="1" dirty="0">
                <a:solidFill>
                  <a:srgbClr val="000000"/>
                </a:solidFill>
                <a:latin typeface="Calibri"/>
                <a:ea typeface="Calibri"/>
                <a:cs typeface="Calibri"/>
                <a:sym typeface="Calibri"/>
              </a:rPr>
              <a:t>-CCC 144</a:t>
            </a:r>
            <a:r>
              <a:rPr lang="en" sz="2650" dirty="0">
                <a:solidFill>
                  <a:srgbClr val="000000"/>
                </a:solidFill>
                <a:latin typeface="Calibri"/>
                <a:ea typeface="Calibri"/>
                <a:cs typeface="Calibri"/>
                <a:sym typeface="Calibri"/>
              </a:rPr>
              <a:t> This is what Abraham did. Abraham is called the “father of all who believe.” </a:t>
            </a:r>
            <a:r>
              <a:rPr lang="en" sz="2650" i="1" dirty="0">
                <a:solidFill>
                  <a:srgbClr val="000000"/>
                </a:solidFill>
                <a:latin typeface="Calibri"/>
                <a:ea typeface="Calibri"/>
                <a:cs typeface="Calibri"/>
                <a:sym typeface="Calibri"/>
              </a:rPr>
              <a:t>-CCC 146</a:t>
            </a:r>
            <a:endParaRPr sz="2650" i="1" dirty="0">
              <a:solidFill>
                <a:srgbClr val="000000"/>
              </a:solidFill>
              <a:latin typeface="Calibri"/>
              <a:ea typeface="Calibri"/>
              <a:cs typeface="Calibri"/>
              <a:sym typeface="Calibri"/>
            </a:endParaRPr>
          </a:p>
        </p:txBody>
      </p:sp>
      <p:pic>
        <p:nvPicPr>
          <p:cNvPr id="153" name="Google Shape;153;p32"/>
          <p:cNvPicPr preferRelativeResize="0"/>
          <p:nvPr/>
        </p:nvPicPr>
        <p:blipFill>
          <a:blip r:embed="rId4">
            <a:alphaModFix/>
          </a:blip>
          <a:stretch>
            <a:fillRect/>
          </a:stretch>
        </p:blipFill>
        <p:spPr>
          <a:xfrm>
            <a:off x="4396450" y="1325975"/>
            <a:ext cx="3858850" cy="3069000"/>
          </a:xfrm>
          <a:prstGeom prst="rect">
            <a:avLst/>
          </a:prstGeom>
          <a:noFill/>
          <a:ln w="38100" cap="flat" cmpd="sng">
            <a:noFill/>
            <a:prstDash val="solid"/>
            <a:round/>
            <a:headEnd type="none" w="sm" len="sm"/>
            <a:tailEnd type="none" w="sm" len="sm"/>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57"/>
        <p:cNvGrpSpPr/>
        <p:nvPr/>
      </p:nvGrpSpPr>
      <p:grpSpPr>
        <a:xfrm>
          <a:off x="0" y="0"/>
          <a:ext cx="0" cy="0"/>
          <a:chOff x="0" y="0"/>
          <a:chExt cx="0" cy="0"/>
        </a:xfrm>
      </p:grpSpPr>
      <p:sp>
        <p:nvSpPr>
          <p:cNvPr id="158" name="Google Shape;158;p33"/>
          <p:cNvSpPr txBox="1">
            <a:spLocks noGrp="1"/>
          </p:cNvSpPr>
          <p:nvPr>
            <p:ph type="title"/>
          </p:nvPr>
        </p:nvSpPr>
        <p:spPr>
          <a:xfrm>
            <a:off x="311700" y="299425"/>
            <a:ext cx="8520600" cy="7182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SzPts val="990"/>
              <a:buNone/>
            </a:pPr>
            <a:r>
              <a:rPr lang="en" sz="3620" b="1">
                <a:solidFill>
                  <a:schemeClr val="lt1"/>
                </a:solidFill>
                <a:latin typeface="Calibri"/>
                <a:ea typeface="Calibri"/>
                <a:cs typeface="Calibri"/>
                <a:sym typeface="Calibri"/>
              </a:rPr>
              <a:t>Abraham’s Descendants</a:t>
            </a:r>
            <a:endParaRPr sz="3620" b="1">
              <a:solidFill>
                <a:schemeClr val="lt1"/>
              </a:solidFill>
              <a:latin typeface="Calibri"/>
              <a:ea typeface="Calibri"/>
              <a:cs typeface="Calibri"/>
              <a:sym typeface="Calibri"/>
            </a:endParaRPr>
          </a:p>
        </p:txBody>
      </p:sp>
      <p:pic>
        <p:nvPicPr>
          <p:cNvPr id="160" name="Google Shape;160;p33"/>
          <p:cNvPicPr preferRelativeResize="0"/>
          <p:nvPr/>
        </p:nvPicPr>
        <p:blipFill>
          <a:blip r:embed="rId4">
            <a:alphaModFix/>
          </a:blip>
          <a:stretch>
            <a:fillRect/>
          </a:stretch>
        </p:blipFill>
        <p:spPr>
          <a:xfrm>
            <a:off x="718075" y="1369499"/>
            <a:ext cx="4171200" cy="3089300"/>
          </a:xfrm>
          <a:prstGeom prst="rect">
            <a:avLst/>
          </a:prstGeom>
          <a:noFill/>
          <a:ln>
            <a:noFill/>
          </a:ln>
        </p:spPr>
      </p:pic>
      <p:sp>
        <p:nvSpPr>
          <p:cNvPr id="161" name="Google Shape;161;p33"/>
          <p:cNvSpPr txBox="1"/>
          <p:nvPr/>
        </p:nvSpPr>
        <p:spPr>
          <a:xfrm>
            <a:off x="5229050" y="1368750"/>
            <a:ext cx="2951400" cy="29940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2800" b="1" dirty="0">
                <a:solidFill>
                  <a:schemeClr val="lt1"/>
                </a:solidFill>
                <a:latin typeface="Calibri"/>
                <a:ea typeface="Calibri"/>
                <a:cs typeface="Calibri"/>
                <a:sym typeface="Calibri"/>
              </a:rPr>
              <a:t>“Look at the sky and count the stars, if you can. Just so will your descendants be” </a:t>
            </a:r>
          </a:p>
          <a:p>
            <a:pPr marL="0" lvl="0" indent="0" algn="ctr" rtl="0">
              <a:spcBef>
                <a:spcPts val="0"/>
              </a:spcBef>
              <a:spcAft>
                <a:spcPts val="0"/>
              </a:spcAft>
              <a:buNone/>
            </a:pPr>
            <a:r>
              <a:rPr lang="en" sz="2300" b="1" dirty="0">
                <a:solidFill>
                  <a:schemeClr val="lt1"/>
                </a:solidFill>
                <a:latin typeface="Calibri"/>
                <a:ea typeface="Calibri"/>
                <a:cs typeface="Calibri"/>
                <a:sym typeface="Calibri"/>
              </a:rPr>
              <a:t>-Genesis 15:5</a:t>
            </a:r>
            <a:endParaRPr sz="2300" b="1" dirty="0">
              <a:solidFill>
                <a:schemeClr val="lt1"/>
              </a:solidFill>
              <a:latin typeface="Calibri"/>
              <a:ea typeface="Calibri"/>
              <a:cs typeface="Calibri"/>
              <a:sym typeface="Calibri"/>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65"/>
        <p:cNvGrpSpPr/>
        <p:nvPr/>
      </p:nvGrpSpPr>
      <p:grpSpPr>
        <a:xfrm>
          <a:off x="0" y="0"/>
          <a:ext cx="0" cy="0"/>
          <a:chOff x="0" y="0"/>
          <a:chExt cx="0" cy="0"/>
        </a:xfrm>
      </p:grpSpPr>
      <p:sp>
        <p:nvSpPr>
          <p:cNvPr id="166" name="Google Shape;166;p34"/>
          <p:cNvSpPr txBox="1">
            <a:spLocks noGrp="1"/>
          </p:cNvSpPr>
          <p:nvPr>
            <p:ph type="subTitle" idx="1"/>
          </p:nvPr>
        </p:nvSpPr>
        <p:spPr>
          <a:xfrm>
            <a:off x="4084850" y="1723400"/>
            <a:ext cx="4305600" cy="3114000"/>
          </a:xfrm>
          <a:prstGeom prst="rect">
            <a:avLst/>
          </a:prstGeom>
          <a:noFill/>
          <a:ln>
            <a:noFill/>
          </a:ln>
        </p:spPr>
        <p:txBody>
          <a:bodyPr spcFirstLastPara="1" wrap="square" lIns="91425" tIns="91425" rIns="91425" bIns="91425" anchor="t" anchorCtr="0">
            <a:noAutofit/>
          </a:bodyPr>
          <a:lstStyle/>
          <a:p>
            <a:pPr marL="0" lvl="0" indent="0" rtl="0">
              <a:lnSpc>
                <a:spcPct val="100000"/>
              </a:lnSpc>
              <a:spcBef>
                <a:spcPts val="0"/>
              </a:spcBef>
              <a:spcAft>
                <a:spcPts val="0"/>
              </a:spcAft>
              <a:buClr>
                <a:srgbClr val="000000"/>
              </a:buClr>
              <a:buSzPts val="605"/>
              <a:buFont typeface="Arial"/>
              <a:buNone/>
            </a:pPr>
            <a:r>
              <a:rPr lang="en" sz="2650" i="1" dirty="0">
                <a:solidFill>
                  <a:srgbClr val="000000"/>
                </a:solidFill>
                <a:highlight>
                  <a:srgbClr val="FFFFFF"/>
                </a:highlight>
                <a:latin typeface="Calibri"/>
                <a:ea typeface="Calibri"/>
                <a:cs typeface="Calibri"/>
                <a:sym typeface="Calibri"/>
              </a:rPr>
              <a:t>A name used interchangeably with Hebrews and Jews in the Old Testament to describe God’s Chosen People. </a:t>
            </a:r>
            <a:r>
              <a:rPr lang="en" sz="2650" i="1" dirty="0">
                <a:solidFill>
                  <a:schemeClr val="dk1"/>
                </a:solidFill>
                <a:highlight>
                  <a:srgbClr val="FFFFFF"/>
                </a:highlight>
                <a:latin typeface="Calibri"/>
                <a:ea typeface="Calibri"/>
                <a:cs typeface="Calibri"/>
                <a:sym typeface="Calibri"/>
              </a:rPr>
              <a:t>The name comes from Jacob whose name was changed to Israel.</a:t>
            </a:r>
            <a:endParaRPr sz="4040" i="1" dirty="0">
              <a:solidFill>
                <a:srgbClr val="000000"/>
              </a:solidFill>
              <a:latin typeface="Calibri"/>
              <a:ea typeface="Calibri"/>
              <a:cs typeface="Calibri"/>
              <a:sym typeface="Calibri"/>
            </a:endParaRPr>
          </a:p>
        </p:txBody>
      </p:sp>
      <p:sp>
        <p:nvSpPr>
          <p:cNvPr id="167" name="Google Shape;167;p34"/>
          <p:cNvSpPr/>
          <p:nvPr/>
        </p:nvSpPr>
        <p:spPr>
          <a:xfrm>
            <a:off x="407250" y="188375"/>
            <a:ext cx="8262000" cy="1116000"/>
          </a:xfrm>
          <a:prstGeom prst="roundRect">
            <a:avLst>
              <a:gd name="adj" fmla="val 16667"/>
            </a:avLst>
          </a:prstGeom>
          <a:solidFill>
            <a:srgbClr val="006D67"/>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68" name="Google Shape;168;p34"/>
          <p:cNvSpPr txBox="1"/>
          <p:nvPr/>
        </p:nvSpPr>
        <p:spPr>
          <a:xfrm>
            <a:off x="3283650" y="239375"/>
            <a:ext cx="5385600" cy="10650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5300"/>
              <a:buFont typeface="Arial"/>
              <a:buNone/>
            </a:pPr>
            <a:r>
              <a:rPr lang="en" sz="5300" dirty="0">
                <a:solidFill>
                  <a:schemeClr val="lt1"/>
                </a:solidFill>
                <a:latin typeface="Calibri"/>
                <a:ea typeface="Calibri"/>
                <a:cs typeface="Calibri"/>
                <a:sym typeface="Calibri"/>
              </a:rPr>
              <a:t>Israelites</a:t>
            </a:r>
            <a:endParaRPr sz="5300" b="0" i="0" u="none" strike="noStrike" cap="none" dirty="0">
              <a:solidFill>
                <a:schemeClr val="lt1"/>
              </a:solidFill>
              <a:latin typeface="Calibri"/>
              <a:ea typeface="Calibri"/>
              <a:cs typeface="Calibri"/>
              <a:sym typeface="Calibri"/>
            </a:endParaRPr>
          </a:p>
        </p:txBody>
      </p:sp>
      <p:pic>
        <p:nvPicPr>
          <p:cNvPr id="171" name="Google Shape;171;p34"/>
          <p:cNvPicPr preferRelativeResize="0"/>
          <p:nvPr/>
        </p:nvPicPr>
        <p:blipFill rotWithShape="1">
          <a:blip r:embed="rId3">
            <a:alphaModFix/>
          </a:blip>
          <a:srcRect l="28114" t="12320" b="27550"/>
          <a:stretch/>
        </p:blipFill>
        <p:spPr>
          <a:xfrm>
            <a:off x="1069325" y="1887363"/>
            <a:ext cx="2648050" cy="2786075"/>
          </a:xfrm>
          <a:prstGeom prst="rect">
            <a:avLst/>
          </a:prstGeom>
          <a:noFill/>
          <a:ln w="76200" cap="flat" cmpd="sng">
            <a:solidFill>
              <a:srgbClr val="0C343D"/>
            </a:solidFill>
            <a:prstDash val="solid"/>
            <a:round/>
            <a:headEnd type="none" w="sm" len="sm"/>
            <a:tailEnd type="none" w="sm" len="sm"/>
          </a:ln>
        </p:spPr>
      </p:pic>
      <p:sp>
        <p:nvSpPr>
          <p:cNvPr id="8" name="Google Shape;95;p18">
            <a:extLst>
              <a:ext uri="{FF2B5EF4-FFF2-40B4-BE49-F238E27FC236}">
                <a16:creationId xmlns:a16="http://schemas.microsoft.com/office/drawing/2014/main" id="{CEFF79DF-FE7E-4F88-93E2-E1582A5032A2}"/>
              </a:ext>
            </a:extLst>
          </p:cNvPr>
          <p:cNvSpPr/>
          <p:nvPr/>
        </p:nvSpPr>
        <p:spPr>
          <a:xfrm>
            <a:off x="7435109" y="125595"/>
            <a:ext cx="1645829" cy="1241560"/>
          </a:xfrm>
          <a:prstGeom prst="cloudCallout">
            <a:avLst/>
          </a:prstGeom>
          <a:solidFill>
            <a:srgbClr val="FFFF96"/>
          </a:solidFill>
          <a:ln w="9525" cap="flat" cmpd="sng">
            <a:solidFill>
              <a:srgbClr val="595959"/>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spcBef>
                <a:spcPts val="0"/>
              </a:spcBef>
              <a:spcAft>
                <a:spcPts val="0"/>
              </a:spcAft>
              <a:buNone/>
            </a:pPr>
            <a:endParaRPr sz="1800">
              <a:solidFill>
                <a:schemeClr val="dk1"/>
              </a:solidFill>
              <a:latin typeface="Corbel"/>
              <a:ea typeface="Corbel"/>
              <a:cs typeface="Corbel"/>
              <a:sym typeface="Corbel"/>
            </a:endParaRPr>
          </a:p>
        </p:txBody>
      </p:sp>
      <p:sp>
        <p:nvSpPr>
          <p:cNvPr id="9" name="Google Shape;96;p18">
            <a:extLst>
              <a:ext uri="{FF2B5EF4-FFF2-40B4-BE49-F238E27FC236}">
                <a16:creationId xmlns:a16="http://schemas.microsoft.com/office/drawing/2014/main" id="{88531240-8629-4ABA-9B2A-30B63C9B9F67}"/>
              </a:ext>
            </a:extLst>
          </p:cNvPr>
          <p:cNvSpPr txBox="1"/>
          <p:nvPr/>
        </p:nvSpPr>
        <p:spPr>
          <a:xfrm>
            <a:off x="6758023" y="377058"/>
            <a:ext cx="3000000" cy="738633"/>
          </a:xfrm>
          <a:prstGeom prst="rect">
            <a:avLst/>
          </a:prstGeom>
          <a:noFill/>
          <a:ln>
            <a:noFill/>
          </a:ln>
        </p:spPr>
        <p:txBody>
          <a:bodyPr spcFirstLastPara="1" wrap="square" lIns="91425" tIns="91425" rIns="91425" bIns="91425" anchor="t" anchorCtr="0">
            <a:spAutoFit/>
          </a:bodyPr>
          <a:lstStyle/>
          <a:p>
            <a:pPr marL="0" marR="0" lvl="0" indent="0" algn="ctr" rtl="0">
              <a:spcBef>
                <a:spcPts val="0"/>
              </a:spcBef>
              <a:spcAft>
                <a:spcPts val="0"/>
              </a:spcAft>
              <a:buNone/>
            </a:pPr>
            <a:r>
              <a:rPr lang="en" sz="1800" b="1" dirty="0">
                <a:solidFill>
                  <a:schemeClr val="dk1"/>
                </a:solidFill>
                <a:latin typeface="Corbel"/>
                <a:ea typeface="Corbel"/>
                <a:cs typeface="Corbel"/>
                <a:sym typeface="Corbel"/>
              </a:rPr>
              <a:t>Key</a:t>
            </a:r>
            <a:endParaRPr lang="en-US" sz="1800" b="1" dirty="0">
              <a:solidFill>
                <a:schemeClr val="dk1"/>
              </a:solidFill>
              <a:latin typeface="Corbel"/>
              <a:ea typeface="Corbel"/>
              <a:cs typeface="Corbel"/>
            </a:endParaRPr>
          </a:p>
          <a:p>
            <a:pPr marL="0" marR="0" lvl="0" indent="0" algn="ctr" rtl="0">
              <a:spcBef>
                <a:spcPts val="0"/>
              </a:spcBef>
              <a:spcAft>
                <a:spcPts val="0"/>
              </a:spcAft>
              <a:buNone/>
            </a:pPr>
            <a:r>
              <a:rPr lang="en" sz="1800" b="1" dirty="0">
                <a:solidFill>
                  <a:schemeClr val="dk1"/>
                </a:solidFill>
                <a:latin typeface="Corbel"/>
                <a:ea typeface="Corbel"/>
                <a:cs typeface="Corbel"/>
                <a:sym typeface="Corbel"/>
              </a:rPr>
              <a:t>Vocab!</a:t>
            </a:r>
            <a:endParaRPr sz="1800" dirty="0">
              <a:solidFill>
                <a:schemeClr val="dk1"/>
              </a:solidFill>
              <a:latin typeface="Corbel"/>
              <a:ea typeface="Corbel"/>
              <a:cs typeface="Corbel"/>
              <a:sym typeface="Corbel"/>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75"/>
        <p:cNvGrpSpPr/>
        <p:nvPr/>
      </p:nvGrpSpPr>
      <p:grpSpPr>
        <a:xfrm>
          <a:off x="0" y="0"/>
          <a:ext cx="0" cy="0"/>
          <a:chOff x="0" y="0"/>
          <a:chExt cx="0" cy="0"/>
        </a:xfrm>
      </p:grpSpPr>
      <p:sp>
        <p:nvSpPr>
          <p:cNvPr id="176" name="Google Shape;176;p35"/>
          <p:cNvSpPr txBox="1">
            <a:spLocks noGrp="1"/>
          </p:cNvSpPr>
          <p:nvPr>
            <p:ph type="body" idx="1"/>
          </p:nvPr>
        </p:nvSpPr>
        <p:spPr>
          <a:xfrm>
            <a:off x="879217" y="1491924"/>
            <a:ext cx="4139100" cy="2737500"/>
          </a:xfrm>
          <a:prstGeom prst="rect">
            <a:avLst/>
          </a:prstGeom>
          <a:noFill/>
          <a:ln>
            <a:noFill/>
          </a:ln>
        </p:spPr>
        <p:txBody>
          <a:bodyPr spcFirstLastPara="1" wrap="square" lIns="91425" tIns="91425" rIns="91425" bIns="91425" anchor="t" anchorCtr="0">
            <a:normAutofit fontScale="92500" lnSpcReduction="20000"/>
          </a:bodyPr>
          <a:lstStyle/>
          <a:p>
            <a:pPr marL="0" lvl="0" indent="0" algn="ctr" rtl="0">
              <a:lnSpc>
                <a:spcPct val="115000"/>
              </a:lnSpc>
              <a:spcBef>
                <a:spcPts val="0"/>
              </a:spcBef>
              <a:spcAft>
                <a:spcPts val="0"/>
              </a:spcAft>
              <a:buSzPct val="100000"/>
              <a:buNone/>
            </a:pPr>
            <a:endParaRPr dirty="0"/>
          </a:p>
          <a:p>
            <a:pPr marL="0" lvl="0" indent="0" algn="ctr" rtl="0">
              <a:lnSpc>
                <a:spcPct val="115000"/>
              </a:lnSpc>
              <a:spcBef>
                <a:spcPts val="1200"/>
              </a:spcBef>
              <a:spcAft>
                <a:spcPts val="1200"/>
              </a:spcAft>
              <a:buSzPct val="52941"/>
              <a:buNone/>
            </a:pPr>
            <a:r>
              <a:rPr lang="en" sz="3400" dirty="0">
                <a:solidFill>
                  <a:srgbClr val="0C343D"/>
                </a:solidFill>
                <a:latin typeface="Calibri"/>
                <a:ea typeface="Calibri"/>
                <a:cs typeface="Calibri"/>
                <a:sym typeface="Calibri"/>
              </a:rPr>
              <a:t>Jacob was blessed after he wrestled with God. In what ways can we too wrestle with God?</a:t>
            </a:r>
            <a:endParaRPr sz="3400" dirty="0">
              <a:solidFill>
                <a:srgbClr val="0C343D"/>
              </a:solidFill>
              <a:latin typeface="Calibri"/>
              <a:ea typeface="Calibri"/>
              <a:cs typeface="Calibri"/>
              <a:sym typeface="Calibri"/>
            </a:endParaRPr>
          </a:p>
        </p:txBody>
      </p:sp>
      <p:pic>
        <p:nvPicPr>
          <p:cNvPr id="177" name="Google Shape;177;p35"/>
          <p:cNvPicPr preferRelativeResize="0"/>
          <p:nvPr/>
        </p:nvPicPr>
        <p:blipFill rotWithShape="1">
          <a:blip r:embed="rId4">
            <a:alphaModFix/>
          </a:blip>
          <a:srcRect/>
          <a:stretch/>
        </p:blipFill>
        <p:spPr>
          <a:xfrm>
            <a:off x="5488979" y="1567537"/>
            <a:ext cx="3034375" cy="2586275"/>
          </a:xfrm>
          <a:prstGeom prst="rect">
            <a:avLst/>
          </a:prstGeom>
          <a:noFill/>
          <a:ln>
            <a:noFill/>
          </a:ln>
        </p:spPr>
      </p:pic>
      <p:sp>
        <p:nvSpPr>
          <p:cNvPr id="3" name="Rectangle: Rounded Corners 2">
            <a:extLst>
              <a:ext uri="{FF2B5EF4-FFF2-40B4-BE49-F238E27FC236}">
                <a16:creationId xmlns:a16="http://schemas.microsoft.com/office/drawing/2014/main" id="{CFC201EF-8B11-4057-8EF7-234609D373BD}"/>
              </a:ext>
            </a:extLst>
          </p:cNvPr>
          <p:cNvSpPr/>
          <p:nvPr/>
        </p:nvSpPr>
        <p:spPr>
          <a:xfrm>
            <a:off x="794755" y="155759"/>
            <a:ext cx="7554490" cy="906235"/>
          </a:xfrm>
          <a:prstGeom prst="roundRect">
            <a:avLst/>
          </a:prstGeom>
          <a:solidFill>
            <a:srgbClr val="01576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9" name="Google Shape;179;p35"/>
          <p:cNvSpPr txBox="1"/>
          <p:nvPr/>
        </p:nvSpPr>
        <p:spPr>
          <a:xfrm>
            <a:off x="1661250" y="155759"/>
            <a:ext cx="5821500" cy="511800"/>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chemeClr val="dk1"/>
              </a:buClr>
              <a:buSzPts val="990"/>
              <a:buFont typeface="Arial"/>
              <a:buNone/>
            </a:pPr>
            <a:r>
              <a:rPr lang="en" sz="4120" b="1" i="0" u="none" strike="noStrike" cap="none" dirty="0">
                <a:solidFill>
                  <a:schemeClr val="lt1"/>
                </a:solidFill>
                <a:latin typeface="Calibri"/>
                <a:ea typeface="Calibri"/>
                <a:cs typeface="Calibri"/>
                <a:sym typeface="Calibri"/>
              </a:rPr>
              <a:t>Turn and Talk</a:t>
            </a:r>
            <a:endParaRPr sz="1400" b="0" i="0" u="none" strike="noStrike" cap="none" dirty="0">
              <a:solidFill>
                <a:schemeClr val="lt1"/>
              </a:solidFill>
              <a:latin typeface="Arial"/>
              <a:ea typeface="Arial"/>
              <a:cs typeface="Arial"/>
              <a:sym typeface="Arial"/>
            </a:endParaRPr>
          </a:p>
        </p:txBody>
      </p:sp>
    </p:spTree>
  </p:cSld>
  <p:clrMapOvr>
    <a:masterClrMapping/>
  </p:clrMapOvr>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10693</TotalTime>
  <Words>4429</Words>
  <Application>Microsoft Office PowerPoint</Application>
  <PresentationFormat>On-screen Show (16:9)</PresentationFormat>
  <Paragraphs>218</Paragraphs>
  <Slides>14</Slides>
  <Notes>14</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14</vt:i4>
      </vt:variant>
    </vt:vector>
  </HeadingPairs>
  <TitlesOfParts>
    <vt:vector size="22" baseType="lpstr">
      <vt:lpstr>Arial</vt:lpstr>
      <vt:lpstr>Calibri</vt:lpstr>
      <vt:lpstr>Arial Black</vt:lpstr>
      <vt:lpstr>High Tower Text</vt:lpstr>
      <vt:lpstr>Impact</vt:lpstr>
      <vt:lpstr>Corbel</vt:lpstr>
      <vt:lpstr>Simple Light</vt:lpstr>
      <vt:lpstr>Simple Light</vt:lpstr>
      <vt:lpstr>PowerPoint Presentation</vt:lpstr>
      <vt:lpstr>The Spread of Sin</vt:lpstr>
      <vt:lpstr>The First Promise of Salvation </vt:lpstr>
      <vt:lpstr>PowerPoint Presentation</vt:lpstr>
      <vt:lpstr>PowerPoint Presentation</vt:lpstr>
      <vt:lpstr>Abraham Model of Faith</vt:lpstr>
      <vt:lpstr>Abraham’s Descendants</vt:lpstr>
      <vt:lpstr>PowerPoint Presentation</vt:lpstr>
      <vt:lpstr>PowerPoint Presentation</vt:lpstr>
      <vt:lpstr>PowerPoint Presentation</vt:lpstr>
      <vt:lpstr>The Ten Commandments and Jesus’s Law of Love</vt:lpstr>
      <vt:lpstr>PowerPoint Presentation</vt:lpstr>
      <vt:lpstr>The Ark of Moses and Mary as Ark of New Covenant</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Lily Barth</dc:creator>
  <cp:lastModifiedBy>Robert Harig</cp:lastModifiedBy>
  <cp:revision>15</cp:revision>
  <dcterms:modified xsi:type="dcterms:W3CDTF">2024-12-02T21:32:06Z</dcterms:modified>
</cp:coreProperties>
</file>