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7772400" cy="10058400"/>
  <p:notesSz cx="6858000" cy="9144000"/>
  <p:embeddedFontLst>
    <p:embeddedFont>
      <p:font typeface="Oswald" panose="020B0604020202020204" pitchFamily="2" charset="0"/>
      <p:regular r:id="rId17"/>
      <p:bold r:id="rId18"/>
    </p:embeddedFont>
    <p:embeddedFont>
      <p:font typeface="Oswald Medium" panose="00000600000000000000" pitchFamily="2" charset="0"/>
      <p:regular r:id="rId19"/>
      <p:bold r:id="rId20"/>
    </p:embeddedFont>
    <p:embeddedFont>
      <p:font typeface="Oswald SemiBold" panose="00000700000000000000" pitchFamily="2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747775"/>
          </p15:clr>
        </p15:guide>
        <p15:guide id="2" pos="244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9" d="100"/>
          <a:sy n="29" d="100"/>
        </p:scale>
        <p:origin x="1632" y="6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7ae9190633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7ae9190633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7ae9190633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7ae9190633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7ae9190633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7ae9190633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7ae9190633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7ae9190633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7ae9190633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7ae9190633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ae91906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ae91906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7ae9190633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7ae9190633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7ae919063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7ae9190633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7ae919063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7ae919063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ae9190633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7ae9190633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7ae9190633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7ae9190633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7ae9190633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7ae9190633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7ae9190633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7ae9190633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FE2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purdue.edu/owl/research_and_citation/apa_style/apa_formatting_and_style_guide/reference_list_basic_rule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64900" y="1384205"/>
            <a:ext cx="7242600" cy="12714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swald"/>
                <a:ea typeface="Oswald"/>
                <a:cs typeface="Oswald"/>
                <a:sym typeface="Oswald"/>
              </a:rPr>
              <a:t>The Trinity: Explained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396348" y="7659146"/>
            <a:ext cx="4979700" cy="925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Sue, John, Linda, Kevin, Louise</a:t>
            </a:r>
            <a:endParaRPr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4th Block</a:t>
            </a:r>
            <a:endParaRPr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Intro to the Catechism</a:t>
            </a:r>
            <a:endParaRPr i="1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56" name="Google Shape;56;p13" descr="The Coronation of the Virgin. (Jesus, God an the Holy Spirit).   St. John The Evangelist Church. Santa Maria Maggiore.  Coronation of the Virgin.  Italy. (Provided by Getty Image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6349" y="3369712"/>
            <a:ext cx="4979702" cy="331898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264950" y="569049"/>
            <a:ext cx="7242600" cy="83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Put text here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19" name="Google Shape;119;p22"/>
          <p:cNvSpPr txBox="1"/>
          <p:nvPr/>
        </p:nvSpPr>
        <p:spPr>
          <a:xfrm>
            <a:off x="3501750" y="9198275"/>
            <a:ext cx="7689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8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20" name="Google Shape;120;p22" descr="Holy Spirit came down like dove (Provided by Getty Image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8150" y="6712370"/>
            <a:ext cx="2676101" cy="178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264950" y="461401"/>
            <a:ext cx="7242600" cy="15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Oswald"/>
                <a:ea typeface="Oswald"/>
                <a:cs typeface="Oswald"/>
                <a:sym typeface="Oswald"/>
              </a:rPr>
              <a:t>References</a:t>
            </a:r>
            <a:endParaRPr sz="4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Click </a:t>
            </a:r>
            <a:r>
              <a:rPr lang="en" b="1" u="sng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3"/>
              </a:rPr>
              <a:t>HERE </a:t>
            </a: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for how to write your reference list in APA format. Your main references should be: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●"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textbook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●"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CCC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●"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Bible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Example: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Catholic Church. (2000). </a:t>
            </a:r>
            <a:r>
              <a:rPr lang="en" sz="1500" i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Catechism of the Catholic Church: revised in accordance with the official   Latin text promulgated by Pope John Paul II</a:t>
            </a: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. United States Catholic Conference.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7" name="Google Shape;127;p23"/>
          <p:cNvSpPr txBox="1"/>
          <p:nvPr/>
        </p:nvSpPr>
        <p:spPr>
          <a:xfrm>
            <a:off x="3501750" y="9198275"/>
            <a:ext cx="7689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11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34" name="Google Shape;134;p24"/>
          <p:cNvSpPr txBox="1"/>
          <p:nvPr/>
        </p:nvSpPr>
        <p:spPr>
          <a:xfrm>
            <a:off x="3501750" y="9198275"/>
            <a:ext cx="7689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12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264950" y="553676"/>
            <a:ext cx="7242600" cy="14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Oswald SemiBold"/>
                <a:ea typeface="Oswald SemiBold"/>
                <a:cs typeface="Oswald SemiBold"/>
                <a:sym typeface="Oswald SemiBold"/>
              </a:rPr>
              <a:t>Appendix</a:t>
            </a:r>
            <a:endParaRPr sz="4500"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This is where you will put your reflections from this project. Remember they may be in the form of a prayer, reflections, songs, quotes, or art. Make sure to attribute any artist, author, etc.. With the title, be sure to write the team members name who wanted it shared in the appendix. 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41" name="Google Shape;141;p25"/>
          <p:cNvSpPr txBox="1"/>
          <p:nvPr/>
        </p:nvSpPr>
        <p:spPr>
          <a:xfrm>
            <a:off x="3501750" y="9198275"/>
            <a:ext cx="7689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13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swald"/>
                <a:ea typeface="Oswald"/>
                <a:cs typeface="Oswald"/>
                <a:sym typeface="Oswald"/>
              </a:rPr>
              <a:t>Holy Spirit Reflection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swald"/>
                <a:ea typeface="Oswald"/>
                <a:cs typeface="Oswald"/>
                <a:sym typeface="Oswald"/>
              </a:rPr>
              <a:t>By Sue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WRITE TEXT TO REFLECTION HERE</a:t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8" name="Google Shape;148;p26"/>
          <p:cNvSpPr txBox="1"/>
          <p:nvPr/>
        </p:nvSpPr>
        <p:spPr>
          <a:xfrm>
            <a:off x="3501750" y="9198275"/>
            <a:ext cx="7689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14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64950" y="538301"/>
            <a:ext cx="7242600" cy="14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Oswald SemiBold"/>
                <a:ea typeface="Oswald SemiBold"/>
                <a:cs typeface="Oswald SemiBold"/>
                <a:sym typeface="Oswald SemiBold"/>
              </a:rPr>
              <a:t>Table of Contents</a:t>
            </a:r>
            <a:endParaRPr sz="3500"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AutoNum type="arabicPeriod"/>
            </a:pPr>
            <a:r>
              <a:rPr lang="en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Trinity in Scripture…………………………………………………....................</a:t>
            </a:r>
            <a:endParaRPr sz="2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AutoNum type="arabicPeriod"/>
            </a:pPr>
            <a:r>
              <a:rPr lang="en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Trinity according to Saints and Church Fathers…………………...</a:t>
            </a:r>
            <a:endParaRPr sz="2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AutoNum type="arabicPeriod"/>
            </a:pPr>
            <a:r>
              <a:rPr lang="en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Trinity according to Papal Teachings……………………………………..</a:t>
            </a:r>
            <a:endParaRPr sz="2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AutoNum type="arabicPeriod"/>
            </a:pPr>
            <a:r>
              <a:rPr lang="en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Trinity according to the Church Documents…………………………</a:t>
            </a:r>
            <a:endParaRPr sz="2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AutoNum type="arabicPeriod"/>
            </a:pPr>
            <a:r>
              <a:rPr lang="en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References………………………………………………………………………………………</a:t>
            </a:r>
            <a:endParaRPr sz="2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AutoNum type="arabicPeriod"/>
            </a:pPr>
            <a:r>
              <a:rPr lang="en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Appendix....................................................................................................</a:t>
            </a:r>
            <a:endParaRPr sz="2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1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3501750" y="9198275"/>
            <a:ext cx="7689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264950" y="261450"/>
            <a:ext cx="7242600" cy="18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 SemiBold"/>
                <a:ea typeface="Oswald SemiBold"/>
                <a:cs typeface="Oswald SemiBold"/>
                <a:sym typeface="Oswald SemiBold"/>
              </a:rPr>
              <a:t>1</a:t>
            </a:r>
            <a:endParaRPr sz="3000"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Oswald SemiBold"/>
                <a:ea typeface="Oswald SemiBold"/>
                <a:cs typeface="Oswald SemiBold"/>
                <a:sym typeface="Oswald SemiBold"/>
              </a:rPr>
              <a:t>The Trinity in Scripture</a:t>
            </a:r>
            <a:endParaRPr sz="3000" i="1"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264950" y="2369613"/>
            <a:ext cx="7242600" cy="6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2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" sz="2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Topic Introduction </a:t>
            </a:r>
            <a:endParaRPr sz="2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○"/>
            </a:pPr>
            <a:r>
              <a:rPr lang="en" sz="2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What does Scripture teach about the Trinity?</a:t>
            </a:r>
            <a:endParaRPr sz="2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" sz="2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Topic Details</a:t>
            </a:r>
            <a:endParaRPr sz="2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Oswald"/>
              <a:buChar char="○"/>
            </a:pPr>
            <a:r>
              <a:rPr lang="en" sz="2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Trinity in the OT</a:t>
            </a:r>
            <a:endParaRPr sz="2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Oswald"/>
              <a:buChar char="○"/>
            </a:pPr>
            <a:r>
              <a:rPr lang="en" sz="2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Trinity in the Gospels</a:t>
            </a:r>
            <a:endParaRPr sz="2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Oswald"/>
              <a:buChar char="○"/>
            </a:pPr>
            <a:r>
              <a:rPr lang="en" sz="2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Trinity in the Epistles</a:t>
            </a:r>
            <a:endParaRPr sz="2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" sz="2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Topic Conclusion </a:t>
            </a:r>
            <a:endParaRPr sz="2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○"/>
            </a:pPr>
            <a:r>
              <a:rPr lang="en" sz="2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What did Scripture teach about the Trinity?</a:t>
            </a:r>
            <a:endParaRPr sz="2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Oswald"/>
              <a:buChar char="●"/>
            </a:pPr>
            <a:r>
              <a:rPr lang="en" sz="2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Topic Reflection</a:t>
            </a:r>
            <a:endParaRPr sz="2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Oswald"/>
              <a:buChar char="○"/>
            </a:pPr>
            <a:r>
              <a:rPr lang="en" sz="2900" i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What new insights about the Trinity have I gained? How might these insights shape how I live my spiritual life?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3501750" y="9198275"/>
            <a:ext cx="7689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264950" y="569049"/>
            <a:ext cx="7242600" cy="83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Put text here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3501750" y="9198275"/>
            <a:ext cx="7689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2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77" name="Google Shape;77;p16" descr="Shield of the Trinity, diagram of Scutum Fidei, the shield of faith (Provided by Getty Image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8800" y="6874800"/>
            <a:ext cx="1979100" cy="197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264950" y="307600"/>
            <a:ext cx="7242600" cy="16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Oswald SemiBold"/>
                <a:ea typeface="Oswald SemiBold"/>
                <a:cs typeface="Oswald SemiBold"/>
                <a:sym typeface="Oswald SemiBold"/>
              </a:rPr>
              <a:t>2 </a:t>
            </a:r>
            <a:endParaRPr sz="3500"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i="1">
                <a:latin typeface="Oswald SemiBold"/>
                <a:ea typeface="Oswald SemiBold"/>
                <a:cs typeface="Oswald SemiBold"/>
                <a:sym typeface="Oswald SemiBold"/>
              </a:rPr>
              <a:t>The Trinity according to Saints and Church Fathers</a:t>
            </a:r>
            <a:endParaRPr sz="2700" i="1"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412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" sz="2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Topic Introduction </a:t>
            </a:r>
            <a:endParaRPr sz="2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○"/>
            </a:pPr>
            <a:r>
              <a:rPr lang="en" sz="2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What do the Saints and Church Fathers teach about the Trinity?</a:t>
            </a:r>
            <a:endParaRPr sz="2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" sz="2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Topic Details (add as many as you need)</a:t>
            </a:r>
            <a:endParaRPr sz="2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Oswald"/>
              <a:buChar char="○"/>
            </a:pPr>
            <a:r>
              <a:rPr lang="en" sz="2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Trinity in the Councils</a:t>
            </a:r>
            <a:endParaRPr sz="2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Oswald"/>
              <a:buChar char="○"/>
            </a:pPr>
            <a:r>
              <a:rPr lang="en" sz="2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Trinity according to the Saints</a:t>
            </a:r>
            <a:endParaRPr sz="2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Oswald"/>
              <a:buChar char="○"/>
            </a:pPr>
            <a:r>
              <a:rPr lang="en" sz="2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Trinity according to Church Fathers</a:t>
            </a:r>
            <a:endParaRPr sz="2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" sz="2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Topic Conclusion </a:t>
            </a:r>
            <a:endParaRPr sz="2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○"/>
            </a:pPr>
            <a:r>
              <a:rPr lang="en" sz="2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What did the Saints and Church Fathers teach about the Trinity?</a:t>
            </a:r>
            <a:endParaRPr sz="2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Oswald"/>
              <a:buChar char="●"/>
            </a:pPr>
            <a:r>
              <a:rPr lang="en" sz="2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Topic Reflection</a:t>
            </a:r>
            <a:endParaRPr sz="2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Oswald"/>
              <a:buChar char="○"/>
            </a:pPr>
            <a:r>
              <a:rPr lang="en" sz="2900" i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What new insights about the Trinity have I gained? How might these insights shape how I live my spiritual life?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3501750" y="9198275"/>
            <a:ext cx="7689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3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264950" y="553674"/>
            <a:ext cx="7242600" cy="83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Put text here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3501750" y="9198275"/>
            <a:ext cx="7689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4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91" name="Google Shape;91;p18" descr="Karlskirche (St. Charles's Church). Dome fresco by Johann Michael Rottmayr. God. (Provided by Getty Image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3125" y="6674846"/>
            <a:ext cx="2986250" cy="1990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264950" y="369125"/>
            <a:ext cx="7242600" cy="17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Oswald SemiBold"/>
                <a:ea typeface="Oswald SemiBold"/>
                <a:cs typeface="Oswald SemiBold"/>
                <a:sym typeface="Oswald SemiBold"/>
              </a:rPr>
              <a:t>3</a:t>
            </a:r>
            <a:endParaRPr sz="3500"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i="1">
                <a:latin typeface="Oswald SemiBold"/>
                <a:ea typeface="Oswald SemiBold"/>
                <a:cs typeface="Oswald SemiBold"/>
                <a:sym typeface="Oswald SemiBold"/>
              </a:rPr>
              <a:t>The Trinity according to Papal Teachings</a:t>
            </a:r>
            <a:endParaRPr sz="3400" i="1"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0005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" sz="2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Topic Introduction </a:t>
            </a:r>
            <a:endParaRPr sz="27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4000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" sz="2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What do the Papal Teachings teach about the Trinity?</a:t>
            </a:r>
            <a:endParaRPr sz="27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000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" sz="2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Topic Details (add as many as you need)</a:t>
            </a:r>
            <a:endParaRPr sz="27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4000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Oswald"/>
              <a:buChar char="○"/>
            </a:pPr>
            <a:r>
              <a:rPr lang="en" sz="2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Trinity according to the Pope(s)</a:t>
            </a:r>
            <a:endParaRPr sz="27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4000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Oswald"/>
              <a:buChar char="○"/>
            </a:pPr>
            <a:r>
              <a:rPr lang="en" sz="2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Trinity in Papal Encyclicals</a:t>
            </a:r>
            <a:endParaRPr sz="27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4000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Oswald"/>
              <a:buChar char="○"/>
            </a:pPr>
            <a:r>
              <a:rPr lang="en" sz="2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Trinity in Papal Addresses </a:t>
            </a:r>
            <a:endParaRPr sz="27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000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" sz="2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Topic Conclusion </a:t>
            </a:r>
            <a:endParaRPr sz="27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4000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n" sz="2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What did the Papal Teachings teach about the Trinity?</a:t>
            </a:r>
            <a:endParaRPr sz="27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000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Oswald"/>
              <a:buChar char="●"/>
            </a:pPr>
            <a:r>
              <a:rPr lang="en" sz="2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Topic Reflection</a:t>
            </a:r>
            <a:endParaRPr sz="27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4000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Oswald"/>
              <a:buChar char="○"/>
            </a:pPr>
            <a:r>
              <a:rPr lang="en" sz="2700" i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What new insights about the Trinity have I gained? How might these insights shape how I live my spiritual life?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3501750" y="9198275"/>
            <a:ext cx="7689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5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99" name="Google Shape;99;p19" descr="Berlin - The Fresco of Jesus Christ the Pantokrator in main apse of St. John the Baptist church by unknown artist of 20. cent. (Provided by Getty Image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3800" y="8148826"/>
            <a:ext cx="2010148" cy="134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264950" y="584424"/>
            <a:ext cx="7242600" cy="83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Put text here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05" name="Google Shape;105;p20"/>
          <p:cNvSpPr txBox="1"/>
          <p:nvPr/>
        </p:nvSpPr>
        <p:spPr>
          <a:xfrm>
            <a:off x="3501750" y="9198275"/>
            <a:ext cx="7689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6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06" name="Google Shape;106;p20" descr="Palma de Mallorca - The painting of Heart of Jesus in the church Iglesia de Santa Teresa de Jesus. (Provided by Getty Image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425" y="7509770"/>
            <a:ext cx="2137800" cy="1424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264900" y="243875"/>
            <a:ext cx="7242600" cy="17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Oswald SemiBold"/>
                <a:ea typeface="Oswald SemiBold"/>
                <a:cs typeface="Oswald SemiBold"/>
                <a:sym typeface="Oswald SemiBold"/>
              </a:rPr>
              <a:t>4</a:t>
            </a:r>
            <a:endParaRPr sz="3500"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i="1">
                <a:latin typeface="Oswald SemiBold"/>
                <a:ea typeface="Oswald SemiBold"/>
                <a:cs typeface="Oswald SemiBold"/>
                <a:sym typeface="Oswald SemiBold"/>
              </a:rPr>
              <a:t>The Trinity according to Church Documents</a:t>
            </a:r>
            <a:endParaRPr sz="3200" i="1"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412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" sz="2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Topic Introduction </a:t>
            </a:r>
            <a:endParaRPr sz="2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○"/>
            </a:pPr>
            <a:r>
              <a:rPr lang="en" sz="2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What do Church Documents teach about the Trinity?</a:t>
            </a:r>
            <a:endParaRPr sz="2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" sz="2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Topic Details (add as many as you need)</a:t>
            </a:r>
            <a:endParaRPr sz="2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Oswald"/>
              <a:buChar char="○"/>
            </a:pPr>
            <a:r>
              <a:rPr lang="en" sz="2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Trinity in the Catechism</a:t>
            </a:r>
            <a:endParaRPr sz="2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Oswald"/>
              <a:buChar char="○"/>
            </a:pPr>
            <a:r>
              <a:rPr lang="en" sz="2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Trinity in Apostolic Constitutions</a:t>
            </a:r>
            <a:endParaRPr sz="2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Oswald"/>
              <a:buChar char="○"/>
            </a:pPr>
            <a:r>
              <a:rPr lang="en" sz="2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Trinity in Apostolic Exhortations </a:t>
            </a:r>
            <a:endParaRPr sz="2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" sz="2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Topic Conclusion </a:t>
            </a:r>
            <a:endParaRPr sz="2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○"/>
            </a:pPr>
            <a:r>
              <a:rPr lang="en" sz="2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What did the Church Documents teach about the Trinity?</a:t>
            </a:r>
            <a:endParaRPr sz="2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Oswald"/>
              <a:buChar char="●"/>
            </a:pPr>
            <a:r>
              <a:rPr lang="en" sz="2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Topic Reflection</a:t>
            </a:r>
            <a:endParaRPr sz="2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Oswald"/>
              <a:buChar char="○"/>
            </a:pPr>
            <a:r>
              <a:rPr lang="en" sz="2900" i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What new insights about the Trinity have I gained? How might these insights shape how I live my spiritual life?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3501750" y="9198275"/>
            <a:ext cx="7689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7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Microsoft Office PowerPoint</Application>
  <PresentationFormat>Custom</PresentationFormat>
  <Paragraphs>93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Oswald</vt:lpstr>
      <vt:lpstr>Oswald SemiBold</vt:lpstr>
      <vt:lpstr>Oswald Medium</vt:lpstr>
      <vt:lpstr>Simple Light</vt:lpstr>
      <vt:lpstr>The Trinity: Explained</vt:lpstr>
      <vt:lpstr>Table of Contents</vt:lpstr>
      <vt:lpstr>1  The Trinity in Scripture</vt:lpstr>
      <vt:lpstr>PowerPoint Presentation</vt:lpstr>
      <vt:lpstr>2   The Trinity according to Saints and Church Fathers</vt:lpstr>
      <vt:lpstr>PowerPoint Presentation</vt:lpstr>
      <vt:lpstr>3  The Trinity according to Papal Teachings</vt:lpstr>
      <vt:lpstr>PowerPoint Presentation</vt:lpstr>
      <vt:lpstr>4  The Trinity according to Church Documents</vt:lpstr>
      <vt:lpstr>PowerPoint Presentation</vt:lpstr>
      <vt:lpstr>References</vt:lpstr>
      <vt:lpstr>PowerPoint Presentation</vt:lpstr>
      <vt:lpstr>Appendix</vt:lpstr>
      <vt:lpstr>Holy Spirit Reflection By Sue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Trinity: Explained</dc:title>
  <dc:creator>Cparker</dc:creator>
  <cp:lastModifiedBy>Cparker</cp:lastModifiedBy>
  <cp:revision>1</cp:revision>
  <dcterms:modified xsi:type="dcterms:W3CDTF">2026-06-22T15:50:31Z</dcterms:modified>
</cp:coreProperties>
</file>